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2"/>
  </p:notesMasterIdLst>
  <p:sldIdLst>
    <p:sldId id="256" r:id="rId3"/>
    <p:sldId id="275" r:id="rId4"/>
    <p:sldId id="276" r:id="rId5"/>
    <p:sldId id="257" r:id="rId6"/>
    <p:sldId id="259" r:id="rId7"/>
    <p:sldId id="278" r:id="rId8"/>
    <p:sldId id="261" r:id="rId9"/>
    <p:sldId id="260" r:id="rId10"/>
    <p:sldId id="264" r:id="rId11"/>
    <p:sldId id="263" r:id="rId12"/>
    <p:sldId id="279" r:id="rId13"/>
    <p:sldId id="262" r:id="rId14"/>
    <p:sldId id="273" r:id="rId15"/>
    <p:sldId id="280" r:id="rId16"/>
    <p:sldId id="267" r:id="rId17"/>
    <p:sldId id="281" r:id="rId18"/>
    <p:sldId id="282" r:id="rId19"/>
    <p:sldId id="265" r:id="rId20"/>
    <p:sldId id="283" r:id="rId21"/>
    <p:sldId id="272" r:id="rId22"/>
    <p:sldId id="268" r:id="rId23"/>
    <p:sldId id="286" r:id="rId24"/>
    <p:sldId id="271" r:id="rId25"/>
    <p:sldId id="274" r:id="rId26"/>
    <p:sldId id="284" r:id="rId27"/>
    <p:sldId id="285" r:id="rId28"/>
    <p:sldId id="269" r:id="rId29"/>
    <p:sldId id="270" r:id="rId30"/>
    <p:sldId id="287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9"/>
    <p:restoredTop sz="86086"/>
  </p:normalViewPr>
  <p:slideViewPr>
    <p:cSldViewPr>
      <p:cViewPr varScale="1">
        <p:scale>
          <a:sx n="68" d="100"/>
          <a:sy n="68" d="100"/>
        </p:scale>
        <p:origin x="79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DCC34-11EA-1B4C-B95B-388A42A51274}" type="doc">
      <dgm:prSet loTypeId="urn:microsoft.com/office/officeart/2008/layout/HexagonCluster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615D1E0-0E71-114C-A037-CBF6130D228B}">
      <dgm:prSet phldrT="[Text]"/>
      <dgm:spPr/>
      <dgm:t>
        <a:bodyPr/>
        <a:lstStyle/>
        <a:p>
          <a:r>
            <a:rPr lang="en-US" dirty="0" smtClean="0"/>
            <a:t>Expensive</a:t>
          </a:r>
          <a:endParaRPr lang="en-US" dirty="0"/>
        </a:p>
      </dgm:t>
    </dgm:pt>
    <dgm:pt modelId="{E2376226-ACEB-6D42-AED5-A2D3B1FB97D2}" type="parTrans" cxnId="{39D45C37-FB5B-0A4E-8F31-70A3AA9123AD}">
      <dgm:prSet/>
      <dgm:spPr/>
      <dgm:t>
        <a:bodyPr/>
        <a:lstStyle/>
        <a:p>
          <a:endParaRPr lang="en-US"/>
        </a:p>
      </dgm:t>
    </dgm:pt>
    <dgm:pt modelId="{F5C86E80-3CCA-F446-9412-EDCAAE5D324D}" type="sibTrans" cxnId="{39D45C37-FB5B-0A4E-8F31-70A3AA9123AD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34" t="-740" r="1884" b="-12455"/>
          </a:stretch>
        </a:blipFill>
      </dgm:spPr>
      <dgm:t>
        <a:bodyPr/>
        <a:lstStyle/>
        <a:p>
          <a:endParaRPr lang="en-US"/>
        </a:p>
      </dgm:t>
    </dgm:pt>
    <dgm:pt modelId="{2C5CFCEB-2A14-3F41-9177-D31E6EFC356B}">
      <dgm:prSet phldrT="[Text]"/>
      <dgm:spPr/>
      <dgm:t>
        <a:bodyPr/>
        <a:lstStyle/>
        <a:p>
          <a:r>
            <a:rPr lang="en-US" dirty="0" smtClean="0"/>
            <a:t>Complicated</a:t>
          </a:r>
          <a:endParaRPr lang="en-US" dirty="0"/>
        </a:p>
      </dgm:t>
    </dgm:pt>
    <dgm:pt modelId="{6313664A-D46B-AE4B-8AF5-D848388DB7F0}" type="parTrans" cxnId="{AA072DBB-9B3E-E54B-A647-B6E5AFA206F5}">
      <dgm:prSet/>
      <dgm:spPr/>
      <dgm:t>
        <a:bodyPr/>
        <a:lstStyle/>
        <a:p>
          <a:endParaRPr lang="en-US"/>
        </a:p>
      </dgm:t>
    </dgm:pt>
    <dgm:pt modelId="{EA67887C-81E9-1340-A653-7AB4C23B18B9}" type="sibTrans" cxnId="{AA072DBB-9B3E-E54B-A647-B6E5AFA206F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D369770E-3137-E546-B2C5-7E6C7BA8F968}">
      <dgm:prSet phldrT="[Text]"/>
      <dgm:spPr/>
      <dgm:t>
        <a:bodyPr/>
        <a:lstStyle/>
        <a:p>
          <a:r>
            <a:rPr lang="en-US" dirty="0" smtClean="0"/>
            <a:t>Low Awareness</a:t>
          </a:r>
          <a:endParaRPr lang="en-US" dirty="0"/>
        </a:p>
      </dgm:t>
    </dgm:pt>
    <dgm:pt modelId="{8B8D1023-537C-1446-BB29-1E57D4F42003}" type="parTrans" cxnId="{5D178645-A417-174A-9FE6-4C70BF1BF450}">
      <dgm:prSet/>
      <dgm:spPr/>
      <dgm:t>
        <a:bodyPr/>
        <a:lstStyle/>
        <a:p>
          <a:endParaRPr lang="en-US"/>
        </a:p>
      </dgm:t>
    </dgm:pt>
    <dgm:pt modelId="{2CFBF57B-BFFD-9548-99DB-1AA5BFC2CDAC}" type="sibTrans" cxnId="{5D178645-A417-174A-9FE6-4C70BF1BF450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10" t="84" r="-17624" b="-19976"/>
          </a:stretch>
        </a:blipFill>
      </dgm:spPr>
      <dgm:t>
        <a:bodyPr/>
        <a:lstStyle/>
        <a:p>
          <a:endParaRPr lang="en-US"/>
        </a:p>
      </dgm:t>
    </dgm:pt>
    <dgm:pt modelId="{898768C4-FB50-4242-A066-EC0E048CCC6A}" type="pres">
      <dgm:prSet presAssocID="{1C6DCC34-11EA-1B4C-B95B-388A42A51274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6A2CD98-CD54-4246-94D3-3B085567D7F0}" type="pres">
      <dgm:prSet presAssocID="{D615D1E0-0E71-114C-A037-CBF6130D228B}" presName="text1" presStyleCnt="0"/>
      <dgm:spPr/>
    </dgm:pt>
    <dgm:pt modelId="{C1FEA2B5-827A-9346-A033-7CEEC678A63C}" type="pres">
      <dgm:prSet presAssocID="{D615D1E0-0E71-114C-A037-CBF6130D228B}" presName="textRepeatNode" presStyleLbl="alignNode1" presStyleIdx="0" presStyleCnt="3" custLinFactNeighborX="6302" custLinFactNeighborY="-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A4597-A16C-704C-B555-7E73363C7113}" type="pres">
      <dgm:prSet presAssocID="{D615D1E0-0E71-114C-A037-CBF6130D228B}" presName="textaccent1" presStyleCnt="0"/>
      <dgm:spPr/>
    </dgm:pt>
    <dgm:pt modelId="{A25D17EB-8018-F048-B3CF-87C5170CB7BC}" type="pres">
      <dgm:prSet presAssocID="{D615D1E0-0E71-114C-A037-CBF6130D228B}" presName="accentRepeatNode" presStyleLbl="solidAlignAcc1" presStyleIdx="0" presStyleCnt="6" custLinFactNeighborX="63312" custLinFactNeighborY="-4927"/>
      <dgm:spPr/>
    </dgm:pt>
    <dgm:pt modelId="{919176F7-7AF4-EE40-A5C8-2729E80E8AE9}" type="pres">
      <dgm:prSet presAssocID="{F5C86E80-3CCA-F446-9412-EDCAAE5D324D}" presName="image1" presStyleCnt="0"/>
      <dgm:spPr/>
    </dgm:pt>
    <dgm:pt modelId="{AD2E9C81-0DB0-0C4A-8031-2D9E8EDD2A3C}" type="pres">
      <dgm:prSet presAssocID="{F5C86E80-3CCA-F446-9412-EDCAAE5D324D}" presName="imageRepeatNode" presStyleLbl="alignAcc1" presStyleIdx="0" presStyleCnt="3" custScaleX="113066" custScaleY="101058" custLinFactNeighborX="3266" custLinFactNeighborY="-1409"/>
      <dgm:spPr/>
      <dgm:t>
        <a:bodyPr/>
        <a:lstStyle/>
        <a:p>
          <a:endParaRPr lang="en-US"/>
        </a:p>
      </dgm:t>
    </dgm:pt>
    <dgm:pt modelId="{26A52BD7-7D65-4946-AC7E-DC27C6D0944A}" type="pres">
      <dgm:prSet presAssocID="{F5C86E80-3CCA-F446-9412-EDCAAE5D324D}" presName="imageaccent1" presStyleCnt="0"/>
      <dgm:spPr/>
    </dgm:pt>
    <dgm:pt modelId="{7F4B2A8C-C52B-D847-AFB2-BAA20E352C8C}" type="pres">
      <dgm:prSet presAssocID="{F5C86E80-3CCA-F446-9412-EDCAAE5D324D}" presName="accentRepeatNode" presStyleLbl="solidAlignAcc1" presStyleIdx="1" presStyleCnt="6" custLinFactNeighborX="56331" custLinFactNeighborY="-12075"/>
      <dgm:spPr/>
    </dgm:pt>
    <dgm:pt modelId="{F917E109-001C-4340-AA01-2BF1FECC9F46}" type="pres">
      <dgm:prSet presAssocID="{2C5CFCEB-2A14-3F41-9177-D31E6EFC356B}" presName="text2" presStyleCnt="0"/>
      <dgm:spPr/>
    </dgm:pt>
    <dgm:pt modelId="{8639A7C5-7A3B-6347-B347-CDAF71765066}" type="pres">
      <dgm:prSet presAssocID="{2C5CFCEB-2A14-3F41-9177-D31E6EFC356B}" presName="textRepeatNode" presStyleLbl="alignNode1" presStyleIdx="1" presStyleCnt="3" custLinFactNeighborX="3231" custLinFactNeighborY="-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DDB09-F7AB-E84A-86C7-81E8CE00CFD8}" type="pres">
      <dgm:prSet presAssocID="{2C5CFCEB-2A14-3F41-9177-D31E6EFC356B}" presName="textaccent2" presStyleCnt="0"/>
      <dgm:spPr/>
    </dgm:pt>
    <dgm:pt modelId="{F76C3568-D09F-5047-A43F-0012F74F198D}" type="pres">
      <dgm:prSet presAssocID="{2C5CFCEB-2A14-3F41-9177-D31E6EFC356B}" presName="accentRepeatNode" presStyleLbl="solidAlignAcc1" presStyleIdx="2" presStyleCnt="6" custLinFactNeighborX="-999" custLinFactNeighborY="-34924"/>
      <dgm:spPr/>
    </dgm:pt>
    <dgm:pt modelId="{04551C47-468A-8F4A-B84D-48592FBAFD4F}" type="pres">
      <dgm:prSet presAssocID="{EA67887C-81E9-1340-A653-7AB4C23B18B9}" presName="image2" presStyleCnt="0"/>
      <dgm:spPr/>
    </dgm:pt>
    <dgm:pt modelId="{0A272823-21A3-9F4A-B1AB-4CCE03B90CE1}" type="pres">
      <dgm:prSet presAssocID="{EA67887C-81E9-1340-A653-7AB4C23B18B9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F9EE9FA5-B102-3D47-996B-6B903C3B0348}" type="pres">
      <dgm:prSet presAssocID="{EA67887C-81E9-1340-A653-7AB4C23B18B9}" presName="imageaccent2" presStyleCnt="0"/>
      <dgm:spPr/>
    </dgm:pt>
    <dgm:pt modelId="{34775DE7-5BDE-AC4D-A6E1-E9A287B6BC11}" type="pres">
      <dgm:prSet presAssocID="{EA67887C-81E9-1340-A653-7AB4C23B18B9}" presName="accentRepeatNode" presStyleLbl="solidAlignAcc1" presStyleIdx="3" presStyleCnt="6" custLinFactNeighborX="8400" custLinFactNeighborY="-4927"/>
      <dgm:spPr/>
    </dgm:pt>
    <dgm:pt modelId="{A2001F42-F91B-E841-AE8A-F760920F43D4}" type="pres">
      <dgm:prSet presAssocID="{D369770E-3137-E546-B2C5-7E6C7BA8F968}" presName="text3" presStyleCnt="0"/>
      <dgm:spPr/>
    </dgm:pt>
    <dgm:pt modelId="{3A05E6E6-534E-044B-8237-380F1F068EFA}" type="pres">
      <dgm:prSet presAssocID="{D369770E-3137-E546-B2C5-7E6C7BA8F968}" presName="textRepeatNode" presStyleLbl="alignNode1" presStyleIdx="2" presStyleCnt="3" custLinFactNeighborX="6302" custLinFactNeighborY="2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7FFE9-9055-664C-8B81-EF08FEA6FC1D}" type="pres">
      <dgm:prSet presAssocID="{D369770E-3137-E546-B2C5-7E6C7BA8F968}" presName="textaccent3" presStyleCnt="0"/>
      <dgm:spPr/>
    </dgm:pt>
    <dgm:pt modelId="{CAA7E8C2-3AC2-F14F-906E-246F4E8E341E}" type="pres">
      <dgm:prSet presAssocID="{D369770E-3137-E546-B2C5-7E6C7BA8F968}" presName="accentRepeatNode" presStyleLbl="solidAlignAcc1" presStyleIdx="4" presStyleCnt="6" custLinFactNeighborX="59324" custLinFactNeighborY="35212"/>
      <dgm:spPr/>
    </dgm:pt>
    <dgm:pt modelId="{13504BAA-6A40-FC49-9795-8128559D04C2}" type="pres">
      <dgm:prSet presAssocID="{2CFBF57B-BFFD-9548-99DB-1AA5BFC2CDAC}" presName="image3" presStyleCnt="0"/>
      <dgm:spPr/>
    </dgm:pt>
    <dgm:pt modelId="{3D293904-A8E3-0545-B4C0-A95ACBE7440A}" type="pres">
      <dgm:prSet presAssocID="{2CFBF57B-BFFD-9548-99DB-1AA5BFC2CDAC}" presName="imageRepeatNode" presStyleLbl="alignAcc1" presStyleIdx="2" presStyleCnt="3" custLinFactNeighborX="3231" custLinFactNeighborY="5360"/>
      <dgm:spPr/>
      <dgm:t>
        <a:bodyPr/>
        <a:lstStyle/>
        <a:p>
          <a:endParaRPr lang="en-US"/>
        </a:p>
      </dgm:t>
    </dgm:pt>
    <dgm:pt modelId="{08C30044-4406-F44A-B275-CC604830C8C6}" type="pres">
      <dgm:prSet presAssocID="{2CFBF57B-BFFD-9548-99DB-1AA5BFC2CDAC}" presName="imageaccent3" presStyleCnt="0"/>
      <dgm:spPr/>
    </dgm:pt>
    <dgm:pt modelId="{9D4055A7-9C78-8A48-8482-44C0AAF9D17C}" type="pres">
      <dgm:prSet presAssocID="{2CFBF57B-BFFD-9548-99DB-1AA5BFC2CDAC}" presName="accentRepeatNode" presStyleLbl="solidAlignAcc1" presStyleIdx="5" presStyleCnt="6" custLinFactNeighborX="31594" custLinFactNeighborY="43640"/>
      <dgm:spPr/>
    </dgm:pt>
  </dgm:ptLst>
  <dgm:cxnLst>
    <dgm:cxn modelId="{6E0EAC08-C588-7941-AFF1-0FAB9FD7AABE}" type="presOf" srcId="{1C6DCC34-11EA-1B4C-B95B-388A42A51274}" destId="{898768C4-FB50-4242-A066-EC0E048CCC6A}" srcOrd="0" destOrd="0" presId="urn:microsoft.com/office/officeart/2008/layout/HexagonCluster"/>
    <dgm:cxn modelId="{7B9A4626-3305-D648-AB93-4AC8448BF928}" type="presOf" srcId="{D615D1E0-0E71-114C-A037-CBF6130D228B}" destId="{C1FEA2B5-827A-9346-A033-7CEEC678A63C}" srcOrd="0" destOrd="0" presId="urn:microsoft.com/office/officeart/2008/layout/HexagonCluster"/>
    <dgm:cxn modelId="{39D45C37-FB5B-0A4E-8F31-70A3AA9123AD}" srcId="{1C6DCC34-11EA-1B4C-B95B-388A42A51274}" destId="{D615D1E0-0E71-114C-A037-CBF6130D228B}" srcOrd="0" destOrd="0" parTransId="{E2376226-ACEB-6D42-AED5-A2D3B1FB97D2}" sibTransId="{F5C86E80-3CCA-F446-9412-EDCAAE5D324D}"/>
    <dgm:cxn modelId="{A551089D-402F-A841-885B-B20016DD8C4B}" type="presOf" srcId="{EA67887C-81E9-1340-A653-7AB4C23B18B9}" destId="{0A272823-21A3-9F4A-B1AB-4CCE03B90CE1}" srcOrd="0" destOrd="0" presId="urn:microsoft.com/office/officeart/2008/layout/HexagonCluster"/>
    <dgm:cxn modelId="{5D178645-A417-174A-9FE6-4C70BF1BF450}" srcId="{1C6DCC34-11EA-1B4C-B95B-388A42A51274}" destId="{D369770E-3137-E546-B2C5-7E6C7BA8F968}" srcOrd="2" destOrd="0" parTransId="{8B8D1023-537C-1446-BB29-1E57D4F42003}" sibTransId="{2CFBF57B-BFFD-9548-99DB-1AA5BFC2CDAC}"/>
    <dgm:cxn modelId="{AA072DBB-9B3E-E54B-A647-B6E5AFA206F5}" srcId="{1C6DCC34-11EA-1B4C-B95B-388A42A51274}" destId="{2C5CFCEB-2A14-3F41-9177-D31E6EFC356B}" srcOrd="1" destOrd="0" parTransId="{6313664A-D46B-AE4B-8AF5-D848388DB7F0}" sibTransId="{EA67887C-81E9-1340-A653-7AB4C23B18B9}"/>
    <dgm:cxn modelId="{F0B2579D-1B64-C64F-AE6F-5A952D8A9704}" type="presOf" srcId="{2C5CFCEB-2A14-3F41-9177-D31E6EFC356B}" destId="{8639A7C5-7A3B-6347-B347-CDAF71765066}" srcOrd="0" destOrd="0" presId="urn:microsoft.com/office/officeart/2008/layout/HexagonCluster"/>
    <dgm:cxn modelId="{F73ACBA0-A640-3244-975F-AB157805CFE7}" type="presOf" srcId="{2CFBF57B-BFFD-9548-99DB-1AA5BFC2CDAC}" destId="{3D293904-A8E3-0545-B4C0-A95ACBE7440A}" srcOrd="0" destOrd="0" presId="urn:microsoft.com/office/officeart/2008/layout/HexagonCluster"/>
    <dgm:cxn modelId="{017D86F1-38B2-4F45-92A3-E0AB36AB9470}" type="presOf" srcId="{D369770E-3137-E546-B2C5-7E6C7BA8F968}" destId="{3A05E6E6-534E-044B-8237-380F1F068EFA}" srcOrd="0" destOrd="0" presId="urn:microsoft.com/office/officeart/2008/layout/HexagonCluster"/>
    <dgm:cxn modelId="{B6686A53-5AEB-6F4D-A9E4-4CDB36EC07F6}" type="presOf" srcId="{F5C86E80-3CCA-F446-9412-EDCAAE5D324D}" destId="{AD2E9C81-0DB0-0C4A-8031-2D9E8EDD2A3C}" srcOrd="0" destOrd="0" presId="urn:microsoft.com/office/officeart/2008/layout/HexagonCluster"/>
    <dgm:cxn modelId="{387E1F87-A209-7C45-9120-9A465AED7362}" type="presParOf" srcId="{898768C4-FB50-4242-A066-EC0E048CCC6A}" destId="{E6A2CD98-CD54-4246-94D3-3B085567D7F0}" srcOrd="0" destOrd="0" presId="urn:microsoft.com/office/officeart/2008/layout/HexagonCluster"/>
    <dgm:cxn modelId="{4EC0763F-38C1-AB4A-89EF-FEA82F42B212}" type="presParOf" srcId="{E6A2CD98-CD54-4246-94D3-3B085567D7F0}" destId="{C1FEA2B5-827A-9346-A033-7CEEC678A63C}" srcOrd="0" destOrd="0" presId="urn:microsoft.com/office/officeart/2008/layout/HexagonCluster"/>
    <dgm:cxn modelId="{5121C860-BA07-5744-BA0D-38DDA684058D}" type="presParOf" srcId="{898768C4-FB50-4242-A066-EC0E048CCC6A}" destId="{412A4597-A16C-704C-B555-7E73363C7113}" srcOrd="1" destOrd="0" presId="urn:microsoft.com/office/officeart/2008/layout/HexagonCluster"/>
    <dgm:cxn modelId="{4E835AB6-FCC0-CF4F-98E5-34FBF4F23C76}" type="presParOf" srcId="{412A4597-A16C-704C-B555-7E73363C7113}" destId="{A25D17EB-8018-F048-B3CF-87C5170CB7BC}" srcOrd="0" destOrd="0" presId="urn:microsoft.com/office/officeart/2008/layout/HexagonCluster"/>
    <dgm:cxn modelId="{5B034D3B-5731-1F48-96BA-876111299440}" type="presParOf" srcId="{898768C4-FB50-4242-A066-EC0E048CCC6A}" destId="{919176F7-7AF4-EE40-A5C8-2729E80E8AE9}" srcOrd="2" destOrd="0" presId="urn:microsoft.com/office/officeart/2008/layout/HexagonCluster"/>
    <dgm:cxn modelId="{78EF96F6-E8FE-D341-9407-3E98EB2486D8}" type="presParOf" srcId="{919176F7-7AF4-EE40-A5C8-2729E80E8AE9}" destId="{AD2E9C81-0DB0-0C4A-8031-2D9E8EDD2A3C}" srcOrd="0" destOrd="0" presId="urn:microsoft.com/office/officeart/2008/layout/HexagonCluster"/>
    <dgm:cxn modelId="{0B925B9C-936F-F046-B89E-9B41E169DD34}" type="presParOf" srcId="{898768C4-FB50-4242-A066-EC0E048CCC6A}" destId="{26A52BD7-7D65-4946-AC7E-DC27C6D0944A}" srcOrd="3" destOrd="0" presId="urn:microsoft.com/office/officeart/2008/layout/HexagonCluster"/>
    <dgm:cxn modelId="{33C8222B-DB72-1740-B31B-456E12AC6BB8}" type="presParOf" srcId="{26A52BD7-7D65-4946-AC7E-DC27C6D0944A}" destId="{7F4B2A8C-C52B-D847-AFB2-BAA20E352C8C}" srcOrd="0" destOrd="0" presId="urn:microsoft.com/office/officeart/2008/layout/HexagonCluster"/>
    <dgm:cxn modelId="{A646FC75-FBC9-C242-83C8-37D3E3094D48}" type="presParOf" srcId="{898768C4-FB50-4242-A066-EC0E048CCC6A}" destId="{F917E109-001C-4340-AA01-2BF1FECC9F46}" srcOrd="4" destOrd="0" presId="urn:microsoft.com/office/officeart/2008/layout/HexagonCluster"/>
    <dgm:cxn modelId="{9756AE52-5B2D-1341-9063-26E5390F539E}" type="presParOf" srcId="{F917E109-001C-4340-AA01-2BF1FECC9F46}" destId="{8639A7C5-7A3B-6347-B347-CDAF71765066}" srcOrd="0" destOrd="0" presId="urn:microsoft.com/office/officeart/2008/layout/HexagonCluster"/>
    <dgm:cxn modelId="{40E8A798-47EA-484E-818E-65E42A8D3E63}" type="presParOf" srcId="{898768C4-FB50-4242-A066-EC0E048CCC6A}" destId="{51EDDB09-F7AB-E84A-86C7-81E8CE00CFD8}" srcOrd="5" destOrd="0" presId="urn:microsoft.com/office/officeart/2008/layout/HexagonCluster"/>
    <dgm:cxn modelId="{E06BE77C-5022-7847-8E01-936E15D46699}" type="presParOf" srcId="{51EDDB09-F7AB-E84A-86C7-81E8CE00CFD8}" destId="{F76C3568-D09F-5047-A43F-0012F74F198D}" srcOrd="0" destOrd="0" presId="urn:microsoft.com/office/officeart/2008/layout/HexagonCluster"/>
    <dgm:cxn modelId="{A96E49B1-A248-9747-82BC-D3C4FA6962D9}" type="presParOf" srcId="{898768C4-FB50-4242-A066-EC0E048CCC6A}" destId="{04551C47-468A-8F4A-B84D-48592FBAFD4F}" srcOrd="6" destOrd="0" presId="urn:microsoft.com/office/officeart/2008/layout/HexagonCluster"/>
    <dgm:cxn modelId="{B901E287-28D6-994C-B89C-709226537177}" type="presParOf" srcId="{04551C47-468A-8F4A-B84D-48592FBAFD4F}" destId="{0A272823-21A3-9F4A-B1AB-4CCE03B90CE1}" srcOrd="0" destOrd="0" presId="urn:microsoft.com/office/officeart/2008/layout/HexagonCluster"/>
    <dgm:cxn modelId="{8B4BC280-5274-134A-BFB8-F2F1EDCFD22E}" type="presParOf" srcId="{898768C4-FB50-4242-A066-EC0E048CCC6A}" destId="{F9EE9FA5-B102-3D47-996B-6B903C3B0348}" srcOrd="7" destOrd="0" presId="urn:microsoft.com/office/officeart/2008/layout/HexagonCluster"/>
    <dgm:cxn modelId="{8CD9A4D9-1FBE-964B-A583-BFF4BBD49757}" type="presParOf" srcId="{F9EE9FA5-B102-3D47-996B-6B903C3B0348}" destId="{34775DE7-5BDE-AC4D-A6E1-E9A287B6BC11}" srcOrd="0" destOrd="0" presId="urn:microsoft.com/office/officeart/2008/layout/HexagonCluster"/>
    <dgm:cxn modelId="{3F594D85-881C-E940-B07C-474E7932CA16}" type="presParOf" srcId="{898768C4-FB50-4242-A066-EC0E048CCC6A}" destId="{A2001F42-F91B-E841-AE8A-F760920F43D4}" srcOrd="8" destOrd="0" presId="urn:microsoft.com/office/officeart/2008/layout/HexagonCluster"/>
    <dgm:cxn modelId="{CC411978-655F-104F-A91D-00EFA231D487}" type="presParOf" srcId="{A2001F42-F91B-E841-AE8A-F760920F43D4}" destId="{3A05E6E6-534E-044B-8237-380F1F068EFA}" srcOrd="0" destOrd="0" presId="urn:microsoft.com/office/officeart/2008/layout/HexagonCluster"/>
    <dgm:cxn modelId="{A5A0D5A3-2A2D-9745-BB0F-D7016BFA39B8}" type="presParOf" srcId="{898768C4-FB50-4242-A066-EC0E048CCC6A}" destId="{FB97FFE9-9055-664C-8B81-EF08FEA6FC1D}" srcOrd="9" destOrd="0" presId="urn:microsoft.com/office/officeart/2008/layout/HexagonCluster"/>
    <dgm:cxn modelId="{98AD2F37-5727-1E41-A340-16AFED55E904}" type="presParOf" srcId="{FB97FFE9-9055-664C-8B81-EF08FEA6FC1D}" destId="{CAA7E8C2-3AC2-F14F-906E-246F4E8E341E}" srcOrd="0" destOrd="0" presId="urn:microsoft.com/office/officeart/2008/layout/HexagonCluster"/>
    <dgm:cxn modelId="{2C37CD02-1552-2D4A-814D-19ECAFEE4F63}" type="presParOf" srcId="{898768C4-FB50-4242-A066-EC0E048CCC6A}" destId="{13504BAA-6A40-FC49-9795-8128559D04C2}" srcOrd="10" destOrd="0" presId="urn:microsoft.com/office/officeart/2008/layout/HexagonCluster"/>
    <dgm:cxn modelId="{BEEDBCC1-7674-F74F-838C-D948E2A107CA}" type="presParOf" srcId="{13504BAA-6A40-FC49-9795-8128559D04C2}" destId="{3D293904-A8E3-0545-B4C0-A95ACBE7440A}" srcOrd="0" destOrd="0" presId="urn:microsoft.com/office/officeart/2008/layout/HexagonCluster"/>
    <dgm:cxn modelId="{6A8E363A-C451-1547-A7DE-35C12F0FA57B}" type="presParOf" srcId="{898768C4-FB50-4242-A066-EC0E048CCC6A}" destId="{08C30044-4406-F44A-B275-CC604830C8C6}" srcOrd="11" destOrd="0" presId="urn:microsoft.com/office/officeart/2008/layout/HexagonCluster"/>
    <dgm:cxn modelId="{2995CCB2-F01F-9249-A3D3-DB337598EEB1}" type="presParOf" srcId="{08C30044-4406-F44A-B275-CC604830C8C6}" destId="{9D4055A7-9C78-8A48-8482-44C0AAF9D17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9217E-AEEB-1440-A04D-14B0480B9F4C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91C277-CCE6-524D-BCA2-6EB3ABB6133A}">
      <dgm:prSet phldrT="[Text]"/>
      <dgm:spPr/>
      <dgm:t>
        <a:bodyPr/>
        <a:lstStyle/>
        <a:p>
          <a:r>
            <a:rPr lang="en-US" dirty="0" smtClean="0"/>
            <a:t>Children/Dependents</a:t>
          </a:r>
          <a:endParaRPr lang="en-US" dirty="0"/>
        </a:p>
      </dgm:t>
    </dgm:pt>
    <dgm:pt modelId="{3D132D22-D87A-7642-A8B7-351438954E52}" type="parTrans" cxnId="{A0B48CE1-50C1-AE4F-8EB2-1A0502B9DEF6}">
      <dgm:prSet/>
      <dgm:spPr/>
      <dgm:t>
        <a:bodyPr/>
        <a:lstStyle/>
        <a:p>
          <a:endParaRPr lang="en-US"/>
        </a:p>
      </dgm:t>
    </dgm:pt>
    <dgm:pt modelId="{FD3D2068-1230-D14C-B08A-BCBC236A4C34}" type="sibTrans" cxnId="{A0B48CE1-50C1-AE4F-8EB2-1A0502B9DEF6}">
      <dgm:prSet/>
      <dgm:spPr/>
      <dgm:t>
        <a:bodyPr/>
        <a:lstStyle/>
        <a:p>
          <a:endParaRPr lang="en-US"/>
        </a:p>
      </dgm:t>
    </dgm:pt>
    <dgm:pt modelId="{01410A45-22F2-AB41-B8A4-24DF1B38D0BE}">
      <dgm:prSet phldrT="[Text]"/>
      <dgm:spPr/>
      <dgm:t>
        <a:bodyPr/>
        <a:lstStyle/>
        <a:p>
          <a:r>
            <a:rPr lang="en-US" dirty="0" smtClean="0"/>
            <a:t>Medical History</a:t>
          </a:r>
          <a:endParaRPr lang="en-US" dirty="0"/>
        </a:p>
      </dgm:t>
    </dgm:pt>
    <dgm:pt modelId="{246EA4E9-7D9D-0F44-8560-67C64A1D664B}" type="parTrans" cxnId="{75CAC5EA-C1E9-D943-BB99-E17760FF2A2D}">
      <dgm:prSet/>
      <dgm:spPr/>
      <dgm:t>
        <a:bodyPr/>
        <a:lstStyle/>
        <a:p>
          <a:endParaRPr lang="en-US"/>
        </a:p>
      </dgm:t>
    </dgm:pt>
    <dgm:pt modelId="{6FC99CF4-4642-EB4E-9C9A-DAE22814C2DA}" type="sibTrans" cxnId="{75CAC5EA-C1E9-D943-BB99-E17760FF2A2D}">
      <dgm:prSet/>
      <dgm:spPr/>
      <dgm:t>
        <a:bodyPr/>
        <a:lstStyle/>
        <a:p>
          <a:endParaRPr lang="en-US"/>
        </a:p>
      </dgm:t>
    </dgm:pt>
    <dgm:pt modelId="{52501952-E201-714C-9DAF-C99A7BDE963E}">
      <dgm:prSet phldrT="[Text]"/>
      <dgm:spPr/>
      <dgm:t>
        <a:bodyPr/>
        <a:lstStyle/>
        <a:p>
          <a:r>
            <a:rPr lang="en-US" dirty="0" smtClean="0"/>
            <a:t>Smoker/Drinker</a:t>
          </a:r>
          <a:endParaRPr lang="en-US" dirty="0"/>
        </a:p>
      </dgm:t>
    </dgm:pt>
    <dgm:pt modelId="{081B4BC6-C7FF-5C42-B7BE-33C36AAF4F4E}" type="parTrans" cxnId="{B9EE557B-EFDE-FC4A-8B97-7F30DE661517}">
      <dgm:prSet/>
      <dgm:spPr/>
      <dgm:t>
        <a:bodyPr/>
        <a:lstStyle/>
        <a:p>
          <a:endParaRPr lang="en-US"/>
        </a:p>
      </dgm:t>
    </dgm:pt>
    <dgm:pt modelId="{56526A7F-AAB9-D644-A1A2-15FEB97F1965}" type="sibTrans" cxnId="{B9EE557B-EFDE-FC4A-8B97-7F30DE661517}">
      <dgm:prSet/>
      <dgm:spPr/>
      <dgm:t>
        <a:bodyPr/>
        <a:lstStyle/>
        <a:p>
          <a:endParaRPr lang="en-US"/>
        </a:p>
      </dgm:t>
    </dgm:pt>
    <dgm:pt modelId="{DDC94867-FD90-144F-9697-64C2E00552A6}">
      <dgm:prSet/>
      <dgm:spPr/>
      <dgm:t>
        <a:bodyPr/>
        <a:lstStyle/>
        <a:p>
          <a:r>
            <a:rPr lang="en-US" dirty="0" smtClean="0"/>
            <a:t>Work/Profession</a:t>
          </a:r>
          <a:endParaRPr lang="en-US" dirty="0"/>
        </a:p>
      </dgm:t>
    </dgm:pt>
    <dgm:pt modelId="{47D0A28B-7A59-A14F-B16D-9A8F0BFFA7A3}" type="parTrans" cxnId="{B8B758C5-E999-3C48-98F1-F19A0B016F33}">
      <dgm:prSet/>
      <dgm:spPr/>
      <dgm:t>
        <a:bodyPr/>
        <a:lstStyle/>
        <a:p>
          <a:endParaRPr lang="en-US"/>
        </a:p>
      </dgm:t>
    </dgm:pt>
    <dgm:pt modelId="{9A723637-9FF8-EC45-AD9B-F9F64824A7B5}" type="sibTrans" cxnId="{B8B758C5-E999-3C48-98F1-F19A0B016F33}">
      <dgm:prSet/>
      <dgm:spPr/>
      <dgm:t>
        <a:bodyPr/>
        <a:lstStyle/>
        <a:p>
          <a:endParaRPr lang="en-US"/>
        </a:p>
      </dgm:t>
    </dgm:pt>
    <dgm:pt modelId="{2FF2F8FA-9DAD-BE44-912B-05C073C84728}">
      <dgm:prSet/>
      <dgm:spPr/>
      <dgm:t>
        <a:bodyPr/>
        <a:lstStyle/>
        <a:p>
          <a:r>
            <a:rPr lang="en-US" dirty="0" smtClean="0"/>
            <a:t>Behavioral Assessment</a:t>
          </a:r>
          <a:endParaRPr lang="en-US" dirty="0"/>
        </a:p>
      </dgm:t>
    </dgm:pt>
    <dgm:pt modelId="{5327AA8D-A8F1-2247-89D7-368C1D1DCA1E}" type="parTrans" cxnId="{BD5F28FC-026C-5D48-9BA4-7095495F48CC}">
      <dgm:prSet/>
      <dgm:spPr/>
      <dgm:t>
        <a:bodyPr/>
        <a:lstStyle/>
        <a:p>
          <a:endParaRPr lang="en-US"/>
        </a:p>
      </dgm:t>
    </dgm:pt>
    <dgm:pt modelId="{94B51CC2-551E-BA49-8E44-14DA8B922428}" type="sibTrans" cxnId="{BD5F28FC-026C-5D48-9BA4-7095495F48CC}">
      <dgm:prSet/>
      <dgm:spPr/>
      <dgm:t>
        <a:bodyPr/>
        <a:lstStyle/>
        <a:p>
          <a:endParaRPr lang="en-US"/>
        </a:p>
      </dgm:t>
    </dgm:pt>
    <dgm:pt modelId="{12AD9A04-187C-CF4F-8D84-62504F483809}" type="pres">
      <dgm:prSet presAssocID="{4099217E-AEEB-1440-A04D-14B0480B9F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539F98C-A77C-314F-BE30-88CAAD9473B2}" type="pres">
      <dgm:prSet presAssocID="{4099217E-AEEB-1440-A04D-14B0480B9F4C}" presName="Name1" presStyleCnt="0"/>
      <dgm:spPr/>
    </dgm:pt>
    <dgm:pt modelId="{2F829777-86AA-CD45-AEEE-F16091905E7C}" type="pres">
      <dgm:prSet presAssocID="{4099217E-AEEB-1440-A04D-14B0480B9F4C}" presName="cycle" presStyleCnt="0"/>
      <dgm:spPr/>
    </dgm:pt>
    <dgm:pt modelId="{CAB54159-17DF-5348-9829-9E31F6C99BD2}" type="pres">
      <dgm:prSet presAssocID="{4099217E-AEEB-1440-A04D-14B0480B9F4C}" presName="srcNode" presStyleLbl="node1" presStyleIdx="0" presStyleCnt="5"/>
      <dgm:spPr/>
    </dgm:pt>
    <dgm:pt modelId="{61696028-D9E9-784C-9F7F-8D5126BE2F5D}" type="pres">
      <dgm:prSet presAssocID="{4099217E-AEEB-1440-A04D-14B0480B9F4C}" presName="conn" presStyleLbl="parChTrans1D2" presStyleIdx="0" presStyleCnt="1"/>
      <dgm:spPr/>
      <dgm:t>
        <a:bodyPr/>
        <a:lstStyle/>
        <a:p>
          <a:endParaRPr lang="en-US"/>
        </a:p>
      </dgm:t>
    </dgm:pt>
    <dgm:pt modelId="{F58D570D-4925-A648-85A7-F8282FF021A3}" type="pres">
      <dgm:prSet presAssocID="{4099217E-AEEB-1440-A04D-14B0480B9F4C}" presName="extraNode" presStyleLbl="node1" presStyleIdx="0" presStyleCnt="5"/>
      <dgm:spPr/>
    </dgm:pt>
    <dgm:pt modelId="{D986353D-3CBC-A44A-9548-1089378FC47B}" type="pres">
      <dgm:prSet presAssocID="{4099217E-AEEB-1440-A04D-14B0480B9F4C}" presName="dstNode" presStyleLbl="node1" presStyleIdx="0" presStyleCnt="5"/>
      <dgm:spPr/>
    </dgm:pt>
    <dgm:pt modelId="{47B711A1-C753-D04E-B290-1FE9A68A5254}" type="pres">
      <dgm:prSet presAssocID="{E391C277-CCE6-524D-BCA2-6EB3ABB6133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78B73-76F6-564F-8DAE-5009920C8B24}" type="pres">
      <dgm:prSet presAssocID="{E391C277-CCE6-524D-BCA2-6EB3ABB6133A}" presName="accent_1" presStyleCnt="0"/>
      <dgm:spPr/>
    </dgm:pt>
    <dgm:pt modelId="{308960FC-A501-2B42-A918-B55E810DFEDE}" type="pres">
      <dgm:prSet presAssocID="{E391C277-CCE6-524D-BCA2-6EB3ABB6133A}" presName="accentRepeatNode" presStyleLbl="solidFgAcc1" presStyleIdx="0" presStyleCnt="5"/>
      <dgm:spPr/>
    </dgm:pt>
    <dgm:pt modelId="{75432BBB-0FBD-C946-82C3-654086131367}" type="pres">
      <dgm:prSet presAssocID="{DDC94867-FD90-144F-9697-64C2E00552A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04872-2D4B-2A4C-801E-28A41960D207}" type="pres">
      <dgm:prSet presAssocID="{DDC94867-FD90-144F-9697-64C2E00552A6}" presName="accent_2" presStyleCnt="0"/>
      <dgm:spPr/>
    </dgm:pt>
    <dgm:pt modelId="{7DBEC76E-42ED-6A43-AD65-85783CA28879}" type="pres">
      <dgm:prSet presAssocID="{DDC94867-FD90-144F-9697-64C2E00552A6}" presName="accentRepeatNode" presStyleLbl="solidFgAcc1" presStyleIdx="1" presStyleCnt="5"/>
      <dgm:spPr/>
    </dgm:pt>
    <dgm:pt modelId="{79864AD0-2BD9-D044-9533-4C2060ACD702}" type="pres">
      <dgm:prSet presAssocID="{01410A45-22F2-AB41-B8A4-24DF1B38D0B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8B7F3-5B5E-E54B-8A05-F1544C7C6F6F}" type="pres">
      <dgm:prSet presAssocID="{01410A45-22F2-AB41-B8A4-24DF1B38D0BE}" presName="accent_3" presStyleCnt="0"/>
      <dgm:spPr/>
    </dgm:pt>
    <dgm:pt modelId="{52C475AF-A08F-9349-AF96-0EAF825037DC}" type="pres">
      <dgm:prSet presAssocID="{01410A45-22F2-AB41-B8A4-24DF1B38D0BE}" presName="accentRepeatNode" presStyleLbl="solidFgAcc1" presStyleIdx="2" presStyleCnt="5"/>
      <dgm:spPr/>
    </dgm:pt>
    <dgm:pt modelId="{C265429C-8A4F-1C44-9585-F0699F67BD58}" type="pres">
      <dgm:prSet presAssocID="{52501952-E201-714C-9DAF-C99A7BDE963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2AC33-5367-864F-8ABE-FD504261F35F}" type="pres">
      <dgm:prSet presAssocID="{52501952-E201-714C-9DAF-C99A7BDE963E}" presName="accent_4" presStyleCnt="0"/>
      <dgm:spPr/>
    </dgm:pt>
    <dgm:pt modelId="{847D04C3-4097-3142-A0EB-BD9FF20F6151}" type="pres">
      <dgm:prSet presAssocID="{52501952-E201-714C-9DAF-C99A7BDE963E}" presName="accentRepeatNode" presStyleLbl="solidFgAcc1" presStyleIdx="3" presStyleCnt="5"/>
      <dgm:spPr/>
    </dgm:pt>
    <dgm:pt modelId="{180F9C4B-5104-E643-9D72-0DA746A49181}" type="pres">
      <dgm:prSet presAssocID="{2FF2F8FA-9DAD-BE44-912B-05C073C8472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212D-CCFE-9D4B-830D-67A8FBBBA70A}" type="pres">
      <dgm:prSet presAssocID="{2FF2F8FA-9DAD-BE44-912B-05C073C84728}" presName="accent_5" presStyleCnt="0"/>
      <dgm:spPr/>
    </dgm:pt>
    <dgm:pt modelId="{6C2922A5-9955-9E42-8F41-BDB9F8C04E06}" type="pres">
      <dgm:prSet presAssocID="{2FF2F8FA-9DAD-BE44-912B-05C073C84728}" presName="accentRepeatNode" presStyleLbl="solidFgAcc1" presStyleIdx="4" presStyleCnt="5"/>
      <dgm:spPr/>
    </dgm:pt>
  </dgm:ptLst>
  <dgm:cxnLst>
    <dgm:cxn modelId="{0B667534-2FD5-0A4E-B178-1B632E4D6A0A}" type="presOf" srcId="{DDC94867-FD90-144F-9697-64C2E00552A6}" destId="{75432BBB-0FBD-C946-82C3-654086131367}" srcOrd="0" destOrd="0" presId="urn:microsoft.com/office/officeart/2008/layout/VerticalCurvedList"/>
    <dgm:cxn modelId="{749FC4DD-2D2C-314B-9036-A0C9C6F6A21F}" type="presOf" srcId="{01410A45-22F2-AB41-B8A4-24DF1B38D0BE}" destId="{79864AD0-2BD9-D044-9533-4C2060ACD702}" srcOrd="0" destOrd="0" presId="urn:microsoft.com/office/officeart/2008/layout/VerticalCurvedList"/>
    <dgm:cxn modelId="{B8B758C5-E999-3C48-98F1-F19A0B016F33}" srcId="{4099217E-AEEB-1440-A04D-14B0480B9F4C}" destId="{DDC94867-FD90-144F-9697-64C2E00552A6}" srcOrd="1" destOrd="0" parTransId="{47D0A28B-7A59-A14F-B16D-9A8F0BFFA7A3}" sibTransId="{9A723637-9FF8-EC45-AD9B-F9F64824A7B5}"/>
    <dgm:cxn modelId="{75CAC5EA-C1E9-D943-BB99-E17760FF2A2D}" srcId="{4099217E-AEEB-1440-A04D-14B0480B9F4C}" destId="{01410A45-22F2-AB41-B8A4-24DF1B38D0BE}" srcOrd="2" destOrd="0" parTransId="{246EA4E9-7D9D-0F44-8560-67C64A1D664B}" sibTransId="{6FC99CF4-4642-EB4E-9C9A-DAE22814C2DA}"/>
    <dgm:cxn modelId="{1166150B-92A4-7F47-A3E9-C2125018632C}" type="presOf" srcId="{E391C277-CCE6-524D-BCA2-6EB3ABB6133A}" destId="{47B711A1-C753-D04E-B290-1FE9A68A5254}" srcOrd="0" destOrd="0" presId="urn:microsoft.com/office/officeart/2008/layout/VerticalCurvedList"/>
    <dgm:cxn modelId="{B9EE557B-EFDE-FC4A-8B97-7F30DE661517}" srcId="{4099217E-AEEB-1440-A04D-14B0480B9F4C}" destId="{52501952-E201-714C-9DAF-C99A7BDE963E}" srcOrd="3" destOrd="0" parTransId="{081B4BC6-C7FF-5C42-B7BE-33C36AAF4F4E}" sibTransId="{56526A7F-AAB9-D644-A1A2-15FEB97F1965}"/>
    <dgm:cxn modelId="{92880ECE-C5F4-1E41-8578-FB5B252370C7}" type="presOf" srcId="{4099217E-AEEB-1440-A04D-14B0480B9F4C}" destId="{12AD9A04-187C-CF4F-8D84-62504F483809}" srcOrd="0" destOrd="0" presId="urn:microsoft.com/office/officeart/2008/layout/VerticalCurvedList"/>
    <dgm:cxn modelId="{BD5F28FC-026C-5D48-9BA4-7095495F48CC}" srcId="{4099217E-AEEB-1440-A04D-14B0480B9F4C}" destId="{2FF2F8FA-9DAD-BE44-912B-05C073C84728}" srcOrd="4" destOrd="0" parTransId="{5327AA8D-A8F1-2247-89D7-368C1D1DCA1E}" sibTransId="{94B51CC2-551E-BA49-8E44-14DA8B922428}"/>
    <dgm:cxn modelId="{A0B48CE1-50C1-AE4F-8EB2-1A0502B9DEF6}" srcId="{4099217E-AEEB-1440-A04D-14B0480B9F4C}" destId="{E391C277-CCE6-524D-BCA2-6EB3ABB6133A}" srcOrd="0" destOrd="0" parTransId="{3D132D22-D87A-7642-A8B7-351438954E52}" sibTransId="{FD3D2068-1230-D14C-B08A-BCBC236A4C34}"/>
    <dgm:cxn modelId="{12E8BFBB-7F61-4F43-AC11-D977683DEC92}" type="presOf" srcId="{52501952-E201-714C-9DAF-C99A7BDE963E}" destId="{C265429C-8A4F-1C44-9585-F0699F67BD58}" srcOrd="0" destOrd="0" presId="urn:microsoft.com/office/officeart/2008/layout/VerticalCurvedList"/>
    <dgm:cxn modelId="{582B428F-35ED-F848-8FF5-829039DA120D}" type="presOf" srcId="{FD3D2068-1230-D14C-B08A-BCBC236A4C34}" destId="{61696028-D9E9-784C-9F7F-8D5126BE2F5D}" srcOrd="0" destOrd="0" presId="urn:microsoft.com/office/officeart/2008/layout/VerticalCurvedList"/>
    <dgm:cxn modelId="{DB4C492B-BA89-AC41-84D9-2129D7A8438A}" type="presOf" srcId="{2FF2F8FA-9DAD-BE44-912B-05C073C84728}" destId="{180F9C4B-5104-E643-9D72-0DA746A49181}" srcOrd="0" destOrd="0" presId="urn:microsoft.com/office/officeart/2008/layout/VerticalCurvedList"/>
    <dgm:cxn modelId="{FC20EC4B-4F85-B942-9A7D-C25E3AAA60E4}" type="presParOf" srcId="{12AD9A04-187C-CF4F-8D84-62504F483809}" destId="{D539F98C-A77C-314F-BE30-88CAAD9473B2}" srcOrd="0" destOrd="0" presId="urn:microsoft.com/office/officeart/2008/layout/VerticalCurvedList"/>
    <dgm:cxn modelId="{01C8986F-74CA-FE4C-934A-14EC4C45FF44}" type="presParOf" srcId="{D539F98C-A77C-314F-BE30-88CAAD9473B2}" destId="{2F829777-86AA-CD45-AEEE-F16091905E7C}" srcOrd="0" destOrd="0" presId="urn:microsoft.com/office/officeart/2008/layout/VerticalCurvedList"/>
    <dgm:cxn modelId="{0713085F-D0D8-D14B-B66F-A635DD98F74D}" type="presParOf" srcId="{2F829777-86AA-CD45-AEEE-F16091905E7C}" destId="{CAB54159-17DF-5348-9829-9E31F6C99BD2}" srcOrd="0" destOrd="0" presId="urn:microsoft.com/office/officeart/2008/layout/VerticalCurvedList"/>
    <dgm:cxn modelId="{94ED61B7-DB2B-E046-9C12-55B98F75721A}" type="presParOf" srcId="{2F829777-86AA-CD45-AEEE-F16091905E7C}" destId="{61696028-D9E9-784C-9F7F-8D5126BE2F5D}" srcOrd="1" destOrd="0" presId="urn:microsoft.com/office/officeart/2008/layout/VerticalCurvedList"/>
    <dgm:cxn modelId="{1E397318-754B-4347-8ACF-0E26B7F47CF3}" type="presParOf" srcId="{2F829777-86AA-CD45-AEEE-F16091905E7C}" destId="{F58D570D-4925-A648-85A7-F8282FF021A3}" srcOrd="2" destOrd="0" presId="urn:microsoft.com/office/officeart/2008/layout/VerticalCurvedList"/>
    <dgm:cxn modelId="{0AF4D889-9AFA-064C-88A4-ABD37C734BFE}" type="presParOf" srcId="{2F829777-86AA-CD45-AEEE-F16091905E7C}" destId="{D986353D-3CBC-A44A-9548-1089378FC47B}" srcOrd="3" destOrd="0" presId="urn:microsoft.com/office/officeart/2008/layout/VerticalCurvedList"/>
    <dgm:cxn modelId="{2829088B-73A8-A741-A21E-FF4932242547}" type="presParOf" srcId="{D539F98C-A77C-314F-BE30-88CAAD9473B2}" destId="{47B711A1-C753-D04E-B290-1FE9A68A5254}" srcOrd="1" destOrd="0" presId="urn:microsoft.com/office/officeart/2008/layout/VerticalCurvedList"/>
    <dgm:cxn modelId="{E4F5483D-E786-D146-A628-DFE0BFC50E74}" type="presParOf" srcId="{D539F98C-A77C-314F-BE30-88CAAD9473B2}" destId="{BB878B73-76F6-564F-8DAE-5009920C8B24}" srcOrd="2" destOrd="0" presId="urn:microsoft.com/office/officeart/2008/layout/VerticalCurvedList"/>
    <dgm:cxn modelId="{41337CFB-4B4C-D84E-A83C-93B9E4DE77F5}" type="presParOf" srcId="{BB878B73-76F6-564F-8DAE-5009920C8B24}" destId="{308960FC-A501-2B42-A918-B55E810DFEDE}" srcOrd="0" destOrd="0" presId="urn:microsoft.com/office/officeart/2008/layout/VerticalCurvedList"/>
    <dgm:cxn modelId="{6E85E5DD-2124-4548-B40A-C78987180F92}" type="presParOf" srcId="{D539F98C-A77C-314F-BE30-88CAAD9473B2}" destId="{75432BBB-0FBD-C946-82C3-654086131367}" srcOrd="3" destOrd="0" presId="urn:microsoft.com/office/officeart/2008/layout/VerticalCurvedList"/>
    <dgm:cxn modelId="{22658BF8-B1F9-1347-95E2-474A3CD3B58E}" type="presParOf" srcId="{D539F98C-A77C-314F-BE30-88CAAD9473B2}" destId="{47204872-2D4B-2A4C-801E-28A41960D207}" srcOrd="4" destOrd="0" presId="urn:microsoft.com/office/officeart/2008/layout/VerticalCurvedList"/>
    <dgm:cxn modelId="{9B7022EA-2B68-B740-8AFD-FFB2FFCB8AFF}" type="presParOf" srcId="{47204872-2D4B-2A4C-801E-28A41960D207}" destId="{7DBEC76E-42ED-6A43-AD65-85783CA28879}" srcOrd="0" destOrd="0" presId="urn:microsoft.com/office/officeart/2008/layout/VerticalCurvedList"/>
    <dgm:cxn modelId="{D87F80AC-6EC9-B34C-865E-3C63A1665B6E}" type="presParOf" srcId="{D539F98C-A77C-314F-BE30-88CAAD9473B2}" destId="{79864AD0-2BD9-D044-9533-4C2060ACD702}" srcOrd="5" destOrd="0" presId="urn:microsoft.com/office/officeart/2008/layout/VerticalCurvedList"/>
    <dgm:cxn modelId="{4F6AC89A-BA08-B741-861E-E1FBAB41D38E}" type="presParOf" srcId="{D539F98C-A77C-314F-BE30-88CAAD9473B2}" destId="{5208B7F3-5B5E-E54B-8A05-F1544C7C6F6F}" srcOrd="6" destOrd="0" presId="urn:microsoft.com/office/officeart/2008/layout/VerticalCurvedList"/>
    <dgm:cxn modelId="{2ADE3830-1316-7A4F-8333-26B35B0FDF95}" type="presParOf" srcId="{5208B7F3-5B5E-E54B-8A05-F1544C7C6F6F}" destId="{52C475AF-A08F-9349-AF96-0EAF825037DC}" srcOrd="0" destOrd="0" presId="urn:microsoft.com/office/officeart/2008/layout/VerticalCurvedList"/>
    <dgm:cxn modelId="{39A1F6FC-249B-8E42-9141-384E59B4FE36}" type="presParOf" srcId="{D539F98C-A77C-314F-BE30-88CAAD9473B2}" destId="{C265429C-8A4F-1C44-9585-F0699F67BD58}" srcOrd="7" destOrd="0" presId="urn:microsoft.com/office/officeart/2008/layout/VerticalCurvedList"/>
    <dgm:cxn modelId="{C6D6DF35-02ED-1A4F-B55C-9C58B527CA3A}" type="presParOf" srcId="{D539F98C-A77C-314F-BE30-88CAAD9473B2}" destId="{49C2AC33-5367-864F-8ABE-FD504261F35F}" srcOrd="8" destOrd="0" presId="urn:microsoft.com/office/officeart/2008/layout/VerticalCurvedList"/>
    <dgm:cxn modelId="{8C79A2FE-6F47-1E49-B567-B32F15B983AD}" type="presParOf" srcId="{49C2AC33-5367-864F-8ABE-FD504261F35F}" destId="{847D04C3-4097-3142-A0EB-BD9FF20F6151}" srcOrd="0" destOrd="0" presId="urn:microsoft.com/office/officeart/2008/layout/VerticalCurvedList"/>
    <dgm:cxn modelId="{79533925-7352-8641-AABF-E8877B3DE46A}" type="presParOf" srcId="{D539F98C-A77C-314F-BE30-88CAAD9473B2}" destId="{180F9C4B-5104-E643-9D72-0DA746A49181}" srcOrd="9" destOrd="0" presId="urn:microsoft.com/office/officeart/2008/layout/VerticalCurvedList"/>
    <dgm:cxn modelId="{FBA41C9D-79C6-5749-A83F-0E7348DA2FFC}" type="presParOf" srcId="{D539F98C-A77C-314F-BE30-88CAAD9473B2}" destId="{BA0D212D-CCFE-9D4B-830D-67A8FBBBA70A}" srcOrd="10" destOrd="0" presId="urn:microsoft.com/office/officeart/2008/layout/VerticalCurvedList"/>
    <dgm:cxn modelId="{09368405-3FD8-014D-B180-A55C3B98B7F7}" type="presParOf" srcId="{BA0D212D-CCFE-9D4B-830D-67A8FBBBA70A}" destId="{6C2922A5-9955-9E42-8F41-BDB9F8C04E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A0658-DE65-9D41-9BDC-ED489AAB5DD3}" type="doc">
      <dgm:prSet loTypeId="urn:microsoft.com/office/officeart/2005/8/layout/cycle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12F387-80C8-9844-9450-4A1D4599B71D}">
      <dgm:prSet phldrT="[Text]"/>
      <dgm:spPr/>
      <dgm:t>
        <a:bodyPr/>
        <a:lstStyle/>
        <a:p>
          <a:r>
            <a:rPr lang="en-US" dirty="0" smtClean="0"/>
            <a:t>Disability</a:t>
          </a:r>
          <a:endParaRPr lang="en-US" dirty="0"/>
        </a:p>
      </dgm:t>
    </dgm:pt>
    <dgm:pt modelId="{0BF0D588-CEB0-F947-8F75-4CDCE534EDF7}" type="parTrans" cxnId="{E079B65A-ABD4-3148-8EAC-C1C4BE83F3EB}">
      <dgm:prSet/>
      <dgm:spPr/>
      <dgm:t>
        <a:bodyPr/>
        <a:lstStyle/>
        <a:p>
          <a:endParaRPr lang="en-US"/>
        </a:p>
      </dgm:t>
    </dgm:pt>
    <dgm:pt modelId="{D96D4CD7-FB73-CD4D-8EDE-92E1E1701699}" type="sibTrans" cxnId="{E079B65A-ABD4-3148-8EAC-C1C4BE83F3EB}">
      <dgm:prSet/>
      <dgm:spPr/>
      <dgm:t>
        <a:bodyPr/>
        <a:lstStyle/>
        <a:p>
          <a:endParaRPr lang="en-US"/>
        </a:p>
      </dgm:t>
    </dgm:pt>
    <dgm:pt modelId="{D2CE201C-F026-964F-A977-7C5AFF17E069}">
      <dgm:prSet phldrT="[Text]"/>
      <dgm:spPr/>
      <dgm:t>
        <a:bodyPr/>
        <a:lstStyle/>
        <a:p>
          <a:r>
            <a:rPr lang="en-US" dirty="0" smtClean="0"/>
            <a:t>Long Term Care</a:t>
          </a:r>
          <a:endParaRPr lang="en-US" dirty="0"/>
        </a:p>
      </dgm:t>
    </dgm:pt>
    <dgm:pt modelId="{789D5C49-B0BE-8C48-B792-7937459284DA}" type="parTrans" cxnId="{C4459006-2906-A342-91FE-C3226EC6B50A}">
      <dgm:prSet/>
      <dgm:spPr/>
      <dgm:t>
        <a:bodyPr/>
        <a:lstStyle/>
        <a:p>
          <a:endParaRPr lang="en-US"/>
        </a:p>
      </dgm:t>
    </dgm:pt>
    <dgm:pt modelId="{EA0B8F64-F0B9-544A-87F5-2313DBDF5388}" type="sibTrans" cxnId="{C4459006-2906-A342-91FE-C3226EC6B50A}">
      <dgm:prSet/>
      <dgm:spPr/>
      <dgm:t>
        <a:bodyPr/>
        <a:lstStyle/>
        <a:p>
          <a:endParaRPr lang="en-US"/>
        </a:p>
      </dgm:t>
    </dgm:pt>
    <dgm:pt modelId="{F316FC85-FA98-0541-95B1-AADE8801CBDA}">
      <dgm:prSet phldrT="[Text]"/>
      <dgm:spPr/>
      <dgm:t>
        <a:bodyPr/>
        <a:lstStyle/>
        <a:p>
          <a:r>
            <a:rPr lang="en-US" dirty="0" smtClean="0"/>
            <a:t>Dependents</a:t>
          </a:r>
          <a:endParaRPr lang="en-US" dirty="0"/>
        </a:p>
      </dgm:t>
    </dgm:pt>
    <dgm:pt modelId="{99C0E767-D335-4B4A-9C00-A1840F98ECC9}" type="parTrans" cxnId="{4E60BC93-25E5-B34F-BD8E-E30718F258EE}">
      <dgm:prSet/>
      <dgm:spPr/>
      <dgm:t>
        <a:bodyPr/>
        <a:lstStyle/>
        <a:p>
          <a:endParaRPr lang="en-US"/>
        </a:p>
      </dgm:t>
    </dgm:pt>
    <dgm:pt modelId="{BF78D5D0-EBDF-AC41-AF82-BC8808FB5B30}" type="sibTrans" cxnId="{4E60BC93-25E5-B34F-BD8E-E30718F258EE}">
      <dgm:prSet/>
      <dgm:spPr/>
      <dgm:t>
        <a:bodyPr/>
        <a:lstStyle/>
        <a:p>
          <a:endParaRPr lang="en-US"/>
        </a:p>
      </dgm:t>
    </dgm:pt>
    <dgm:pt modelId="{BA13C11C-785B-C745-BC90-56CABB04B717}">
      <dgm:prSet phldrT="[Text]"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1D83302E-3590-914A-B8BB-D649C03405BF}" type="parTrans" cxnId="{537B98C0-ACD3-2A45-BB4D-F1D7D3D46DD0}">
      <dgm:prSet/>
      <dgm:spPr/>
      <dgm:t>
        <a:bodyPr/>
        <a:lstStyle/>
        <a:p>
          <a:endParaRPr lang="en-US"/>
        </a:p>
      </dgm:t>
    </dgm:pt>
    <dgm:pt modelId="{8E106716-6CE3-3A48-BE8F-3447E9431832}" type="sibTrans" cxnId="{537B98C0-ACD3-2A45-BB4D-F1D7D3D46DD0}">
      <dgm:prSet/>
      <dgm:spPr/>
      <dgm:t>
        <a:bodyPr/>
        <a:lstStyle/>
        <a:p>
          <a:endParaRPr lang="en-US"/>
        </a:p>
      </dgm:t>
    </dgm:pt>
    <dgm:pt modelId="{639BCDA8-C0CC-D544-A237-00E9FC9A5327}">
      <dgm:prSet phldrT="[Text]"/>
      <dgm:spPr/>
      <dgm:t>
        <a:bodyPr/>
        <a:lstStyle/>
        <a:p>
          <a:r>
            <a:rPr lang="en-US" dirty="0" smtClean="0"/>
            <a:t>Unemployment</a:t>
          </a:r>
          <a:endParaRPr lang="en-US" dirty="0"/>
        </a:p>
      </dgm:t>
    </dgm:pt>
    <dgm:pt modelId="{A45DE1CF-0A9F-454C-B749-41F982D89A33}" type="parTrans" cxnId="{2955202A-6396-9341-B8FF-6AC4667360AE}">
      <dgm:prSet/>
      <dgm:spPr/>
      <dgm:t>
        <a:bodyPr/>
        <a:lstStyle/>
        <a:p>
          <a:endParaRPr lang="en-US"/>
        </a:p>
      </dgm:t>
    </dgm:pt>
    <dgm:pt modelId="{BC0B567D-314A-1048-87B0-70E0FC046500}" type="sibTrans" cxnId="{2955202A-6396-9341-B8FF-6AC4667360AE}">
      <dgm:prSet/>
      <dgm:spPr/>
      <dgm:t>
        <a:bodyPr/>
        <a:lstStyle/>
        <a:p>
          <a:endParaRPr lang="en-US"/>
        </a:p>
      </dgm:t>
    </dgm:pt>
    <dgm:pt modelId="{7B757C8A-AE43-8649-B126-CF0947F9CBBE}">
      <dgm:prSet/>
      <dgm:spPr/>
      <dgm:t>
        <a:bodyPr/>
        <a:lstStyle/>
        <a:p>
          <a:r>
            <a:rPr lang="en-US" dirty="0" smtClean="0"/>
            <a:t>Critical Illness</a:t>
          </a:r>
          <a:endParaRPr lang="en-US" dirty="0"/>
        </a:p>
      </dgm:t>
    </dgm:pt>
    <dgm:pt modelId="{15D5A9E1-515D-E141-8AED-505169A8AA24}" type="parTrans" cxnId="{F23BBEB1-8EF3-2842-910A-32EF6BCE673C}">
      <dgm:prSet/>
      <dgm:spPr/>
      <dgm:t>
        <a:bodyPr/>
        <a:lstStyle/>
        <a:p>
          <a:endParaRPr lang="en-US"/>
        </a:p>
      </dgm:t>
    </dgm:pt>
    <dgm:pt modelId="{FCF46202-196C-534B-A6B0-34789FBD44E6}" type="sibTrans" cxnId="{F23BBEB1-8EF3-2842-910A-32EF6BCE673C}">
      <dgm:prSet/>
      <dgm:spPr/>
      <dgm:t>
        <a:bodyPr/>
        <a:lstStyle/>
        <a:p>
          <a:endParaRPr lang="en-US"/>
        </a:p>
      </dgm:t>
    </dgm:pt>
    <dgm:pt modelId="{193B91BA-EF0C-3249-A0D8-00BC61B9DD1F}" type="pres">
      <dgm:prSet presAssocID="{612A0658-DE65-9D41-9BDC-ED489AAB5D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38960-158B-FE43-B606-53959BBB25B6}" type="pres">
      <dgm:prSet presAssocID="{9312F387-80C8-9844-9450-4A1D4599B71D}" presName="node" presStyleLbl="node1" presStyleIdx="0" presStyleCnt="6" custScaleX="115580" custScaleY="11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CC5AF-3FFF-9B4C-AFC5-56A599AFFED3}" type="pres">
      <dgm:prSet presAssocID="{9312F387-80C8-9844-9450-4A1D4599B71D}" presName="spNode" presStyleCnt="0"/>
      <dgm:spPr/>
    </dgm:pt>
    <dgm:pt modelId="{1DE258B8-3001-044F-BA8F-C0A756872F6C}" type="pres">
      <dgm:prSet presAssocID="{D96D4CD7-FB73-CD4D-8EDE-92E1E1701699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94E83B3-B594-B548-926C-61C732DE0F85}" type="pres">
      <dgm:prSet presAssocID="{7B757C8A-AE43-8649-B126-CF0947F9CBBE}" presName="node" presStyleLbl="node1" presStyleIdx="1" presStyleCnt="6" custScaleX="120409" custScaleY="116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B68D-3EB4-F348-B544-389B03E228E4}" type="pres">
      <dgm:prSet presAssocID="{7B757C8A-AE43-8649-B126-CF0947F9CBBE}" presName="spNode" presStyleCnt="0"/>
      <dgm:spPr/>
    </dgm:pt>
    <dgm:pt modelId="{7F273D2F-C597-B74E-84FE-8303A42C764F}" type="pres">
      <dgm:prSet presAssocID="{FCF46202-196C-534B-A6B0-34789FBD44E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84D46599-912B-194B-B8A6-47D66CDDD7A7}" type="pres">
      <dgm:prSet presAssocID="{D2CE201C-F026-964F-A977-7C5AFF17E069}" presName="node" presStyleLbl="node1" presStyleIdx="2" presStyleCnt="6" custScaleX="120595" custScaleY="118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53F9-C551-1341-BCB7-3369AA10E0EB}" type="pres">
      <dgm:prSet presAssocID="{D2CE201C-F026-964F-A977-7C5AFF17E069}" presName="spNode" presStyleCnt="0"/>
      <dgm:spPr/>
    </dgm:pt>
    <dgm:pt modelId="{979F7210-5CB5-1C48-ADB0-E5F5F2425AC1}" type="pres">
      <dgm:prSet presAssocID="{EA0B8F64-F0B9-544A-87F5-2313DBDF538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B7D25AB-1C77-FA48-AECA-97DB239C90AA}" type="pres">
      <dgm:prSet presAssocID="{F316FC85-FA98-0541-95B1-AADE8801CBDA}" presName="node" presStyleLbl="node1" presStyleIdx="3" presStyleCnt="6" custScaleX="115674" custScaleY="116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607C4-2903-0C4F-AA42-5FFFE81B1FA5}" type="pres">
      <dgm:prSet presAssocID="{F316FC85-FA98-0541-95B1-AADE8801CBDA}" presName="spNode" presStyleCnt="0"/>
      <dgm:spPr/>
    </dgm:pt>
    <dgm:pt modelId="{83DDE508-C724-9047-9E5C-C44CB2318790}" type="pres">
      <dgm:prSet presAssocID="{BF78D5D0-EBDF-AC41-AF82-BC8808FB5B3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785356D-D5F2-164E-9FED-AE07F60FC0F3}" type="pres">
      <dgm:prSet presAssocID="{BA13C11C-785B-C745-BC90-56CABB04B717}" presName="node" presStyleLbl="node1" presStyleIdx="4" presStyleCnt="6" custScaleX="129448" custScaleY="125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77C1E-88C4-224B-9D6B-7F8BAEDFF853}" type="pres">
      <dgm:prSet presAssocID="{BA13C11C-785B-C745-BC90-56CABB04B717}" presName="spNode" presStyleCnt="0"/>
      <dgm:spPr/>
    </dgm:pt>
    <dgm:pt modelId="{BBE621C8-1431-9A4F-BFFE-C49877DB4AD2}" type="pres">
      <dgm:prSet presAssocID="{8E106716-6CE3-3A48-BE8F-3447E943183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A7A34C7-3B13-5548-98AC-23D7B7F42B29}" type="pres">
      <dgm:prSet presAssocID="{639BCDA8-C0CC-D544-A237-00E9FC9A5327}" presName="node" presStyleLbl="node1" presStyleIdx="5" presStyleCnt="6" custScaleX="119801" custScaleY="129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F6770-3C32-0847-BB64-99D9E646339F}" type="pres">
      <dgm:prSet presAssocID="{639BCDA8-C0CC-D544-A237-00E9FC9A5327}" presName="spNode" presStyleCnt="0"/>
      <dgm:spPr/>
    </dgm:pt>
    <dgm:pt modelId="{5899CA7B-D69B-0846-83CB-642C5A77A3D9}" type="pres">
      <dgm:prSet presAssocID="{BC0B567D-314A-1048-87B0-70E0FC04650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4E60BC93-25E5-B34F-BD8E-E30718F258EE}" srcId="{612A0658-DE65-9D41-9BDC-ED489AAB5DD3}" destId="{F316FC85-FA98-0541-95B1-AADE8801CBDA}" srcOrd="3" destOrd="0" parTransId="{99C0E767-D335-4B4A-9C00-A1840F98ECC9}" sibTransId="{BF78D5D0-EBDF-AC41-AF82-BC8808FB5B30}"/>
    <dgm:cxn modelId="{7C81F295-D906-064D-BF2D-D5933BE3B04F}" type="presOf" srcId="{EA0B8F64-F0B9-544A-87F5-2313DBDF5388}" destId="{979F7210-5CB5-1C48-ADB0-E5F5F2425AC1}" srcOrd="0" destOrd="0" presId="urn:microsoft.com/office/officeart/2005/8/layout/cycle6"/>
    <dgm:cxn modelId="{E9D91C9C-80EE-B146-BB08-6C419CBB8DC4}" type="presOf" srcId="{D2CE201C-F026-964F-A977-7C5AFF17E069}" destId="{84D46599-912B-194B-B8A6-47D66CDDD7A7}" srcOrd="0" destOrd="0" presId="urn:microsoft.com/office/officeart/2005/8/layout/cycle6"/>
    <dgm:cxn modelId="{EF8B25BE-8A38-9B45-B175-B88F5130C586}" type="presOf" srcId="{9312F387-80C8-9844-9450-4A1D4599B71D}" destId="{55838960-158B-FE43-B606-53959BBB25B6}" srcOrd="0" destOrd="0" presId="urn:microsoft.com/office/officeart/2005/8/layout/cycle6"/>
    <dgm:cxn modelId="{74FED17B-EF27-204E-8FB6-BCFE2389FCEE}" type="presOf" srcId="{612A0658-DE65-9D41-9BDC-ED489AAB5DD3}" destId="{193B91BA-EF0C-3249-A0D8-00BC61B9DD1F}" srcOrd="0" destOrd="0" presId="urn:microsoft.com/office/officeart/2005/8/layout/cycle6"/>
    <dgm:cxn modelId="{E079B65A-ABD4-3148-8EAC-C1C4BE83F3EB}" srcId="{612A0658-DE65-9D41-9BDC-ED489AAB5DD3}" destId="{9312F387-80C8-9844-9450-4A1D4599B71D}" srcOrd="0" destOrd="0" parTransId="{0BF0D588-CEB0-F947-8F75-4CDCE534EDF7}" sibTransId="{D96D4CD7-FB73-CD4D-8EDE-92E1E1701699}"/>
    <dgm:cxn modelId="{91E83B11-E997-C94E-917D-075B518FBF39}" type="presOf" srcId="{7B757C8A-AE43-8649-B126-CF0947F9CBBE}" destId="{D94E83B3-B594-B548-926C-61C732DE0F85}" srcOrd="0" destOrd="0" presId="urn:microsoft.com/office/officeart/2005/8/layout/cycle6"/>
    <dgm:cxn modelId="{C7E900C8-2996-074D-A7AD-B728B21D8C4C}" type="presOf" srcId="{BA13C11C-785B-C745-BC90-56CABB04B717}" destId="{F785356D-D5F2-164E-9FED-AE07F60FC0F3}" srcOrd="0" destOrd="0" presId="urn:microsoft.com/office/officeart/2005/8/layout/cycle6"/>
    <dgm:cxn modelId="{24B5BF59-05BE-D54C-A976-F1007D390F1F}" type="presOf" srcId="{FCF46202-196C-534B-A6B0-34789FBD44E6}" destId="{7F273D2F-C597-B74E-84FE-8303A42C764F}" srcOrd="0" destOrd="0" presId="urn:microsoft.com/office/officeart/2005/8/layout/cycle6"/>
    <dgm:cxn modelId="{C4459006-2906-A342-91FE-C3226EC6B50A}" srcId="{612A0658-DE65-9D41-9BDC-ED489AAB5DD3}" destId="{D2CE201C-F026-964F-A977-7C5AFF17E069}" srcOrd="2" destOrd="0" parTransId="{789D5C49-B0BE-8C48-B792-7937459284DA}" sibTransId="{EA0B8F64-F0B9-544A-87F5-2313DBDF5388}"/>
    <dgm:cxn modelId="{537B98C0-ACD3-2A45-BB4D-F1D7D3D46DD0}" srcId="{612A0658-DE65-9D41-9BDC-ED489AAB5DD3}" destId="{BA13C11C-785B-C745-BC90-56CABB04B717}" srcOrd="4" destOrd="0" parTransId="{1D83302E-3590-914A-B8BB-D649C03405BF}" sibTransId="{8E106716-6CE3-3A48-BE8F-3447E9431832}"/>
    <dgm:cxn modelId="{77971B4C-D252-6245-AE01-FFEC2D4B3BD9}" type="presOf" srcId="{BF78D5D0-EBDF-AC41-AF82-BC8808FB5B30}" destId="{83DDE508-C724-9047-9E5C-C44CB2318790}" srcOrd="0" destOrd="0" presId="urn:microsoft.com/office/officeart/2005/8/layout/cycle6"/>
    <dgm:cxn modelId="{1CBF2C32-4EA4-3C4C-A266-5521023CA67E}" type="presOf" srcId="{8E106716-6CE3-3A48-BE8F-3447E9431832}" destId="{BBE621C8-1431-9A4F-BFFE-C49877DB4AD2}" srcOrd="0" destOrd="0" presId="urn:microsoft.com/office/officeart/2005/8/layout/cycle6"/>
    <dgm:cxn modelId="{344413FE-93C9-2B48-9B51-307334123633}" type="presOf" srcId="{F316FC85-FA98-0541-95B1-AADE8801CBDA}" destId="{DB7D25AB-1C77-FA48-AECA-97DB239C90AA}" srcOrd="0" destOrd="0" presId="urn:microsoft.com/office/officeart/2005/8/layout/cycle6"/>
    <dgm:cxn modelId="{5049E5E9-0959-DF46-8426-4DAF9DFAB091}" type="presOf" srcId="{BC0B567D-314A-1048-87B0-70E0FC046500}" destId="{5899CA7B-D69B-0846-83CB-642C5A77A3D9}" srcOrd="0" destOrd="0" presId="urn:microsoft.com/office/officeart/2005/8/layout/cycle6"/>
    <dgm:cxn modelId="{4F19323C-5AC2-7841-8BDA-5F14EC30D710}" type="presOf" srcId="{D96D4CD7-FB73-CD4D-8EDE-92E1E1701699}" destId="{1DE258B8-3001-044F-BA8F-C0A756872F6C}" srcOrd="0" destOrd="0" presId="urn:microsoft.com/office/officeart/2005/8/layout/cycle6"/>
    <dgm:cxn modelId="{F23BBEB1-8EF3-2842-910A-32EF6BCE673C}" srcId="{612A0658-DE65-9D41-9BDC-ED489AAB5DD3}" destId="{7B757C8A-AE43-8649-B126-CF0947F9CBBE}" srcOrd="1" destOrd="0" parTransId="{15D5A9E1-515D-E141-8AED-505169A8AA24}" sibTransId="{FCF46202-196C-534B-A6B0-34789FBD44E6}"/>
    <dgm:cxn modelId="{2955202A-6396-9341-B8FF-6AC4667360AE}" srcId="{612A0658-DE65-9D41-9BDC-ED489AAB5DD3}" destId="{639BCDA8-C0CC-D544-A237-00E9FC9A5327}" srcOrd="5" destOrd="0" parTransId="{A45DE1CF-0A9F-454C-B749-41F982D89A33}" sibTransId="{BC0B567D-314A-1048-87B0-70E0FC046500}"/>
    <dgm:cxn modelId="{F5677B74-5AF0-4940-9610-4E01742168AE}" type="presOf" srcId="{639BCDA8-C0CC-D544-A237-00E9FC9A5327}" destId="{FA7A34C7-3B13-5548-98AC-23D7B7F42B29}" srcOrd="0" destOrd="0" presId="urn:microsoft.com/office/officeart/2005/8/layout/cycle6"/>
    <dgm:cxn modelId="{D992186E-74F4-D549-BDEC-D7DC32764D7C}" type="presParOf" srcId="{193B91BA-EF0C-3249-A0D8-00BC61B9DD1F}" destId="{55838960-158B-FE43-B606-53959BBB25B6}" srcOrd="0" destOrd="0" presId="urn:microsoft.com/office/officeart/2005/8/layout/cycle6"/>
    <dgm:cxn modelId="{EE04EC0F-7926-F846-B50F-2A8C5B039F91}" type="presParOf" srcId="{193B91BA-EF0C-3249-A0D8-00BC61B9DD1F}" destId="{07DCC5AF-3FFF-9B4C-AFC5-56A599AFFED3}" srcOrd="1" destOrd="0" presId="urn:microsoft.com/office/officeart/2005/8/layout/cycle6"/>
    <dgm:cxn modelId="{08715271-6F86-054A-8AC7-F9666A0B820A}" type="presParOf" srcId="{193B91BA-EF0C-3249-A0D8-00BC61B9DD1F}" destId="{1DE258B8-3001-044F-BA8F-C0A756872F6C}" srcOrd="2" destOrd="0" presId="urn:microsoft.com/office/officeart/2005/8/layout/cycle6"/>
    <dgm:cxn modelId="{F4DB6392-9FD3-F84E-9829-BDFEF2F9EE1E}" type="presParOf" srcId="{193B91BA-EF0C-3249-A0D8-00BC61B9DD1F}" destId="{D94E83B3-B594-B548-926C-61C732DE0F85}" srcOrd="3" destOrd="0" presId="urn:microsoft.com/office/officeart/2005/8/layout/cycle6"/>
    <dgm:cxn modelId="{5E055A84-AC6A-8241-A8E2-1EAB99C2FA08}" type="presParOf" srcId="{193B91BA-EF0C-3249-A0D8-00BC61B9DD1F}" destId="{9E4FB68D-3EB4-F348-B544-389B03E228E4}" srcOrd="4" destOrd="0" presId="urn:microsoft.com/office/officeart/2005/8/layout/cycle6"/>
    <dgm:cxn modelId="{FD84D2EE-BCB4-7249-B6D9-D91D7B9A462F}" type="presParOf" srcId="{193B91BA-EF0C-3249-A0D8-00BC61B9DD1F}" destId="{7F273D2F-C597-B74E-84FE-8303A42C764F}" srcOrd="5" destOrd="0" presId="urn:microsoft.com/office/officeart/2005/8/layout/cycle6"/>
    <dgm:cxn modelId="{8E40F00D-493B-E94B-8EA4-51D03FC78CE8}" type="presParOf" srcId="{193B91BA-EF0C-3249-A0D8-00BC61B9DD1F}" destId="{84D46599-912B-194B-B8A6-47D66CDDD7A7}" srcOrd="6" destOrd="0" presId="urn:microsoft.com/office/officeart/2005/8/layout/cycle6"/>
    <dgm:cxn modelId="{C7922351-26D8-A14D-A134-DAEE3163516D}" type="presParOf" srcId="{193B91BA-EF0C-3249-A0D8-00BC61B9DD1F}" destId="{9F3253F9-C551-1341-BCB7-3369AA10E0EB}" srcOrd="7" destOrd="0" presId="urn:microsoft.com/office/officeart/2005/8/layout/cycle6"/>
    <dgm:cxn modelId="{FC8EF003-5C63-114C-AB90-CD8DC96E0C05}" type="presParOf" srcId="{193B91BA-EF0C-3249-A0D8-00BC61B9DD1F}" destId="{979F7210-5CB5-1C48-ADB0-E5F5F2425AC1}" srcOrd="8" destOrd="0" presId="urn:microsoft.com/office/officeart/2005/8/layout/cycle6"/>
    <dgm:cxn modelId="{F958B73E-AC6E-7241-B82B-C6293C71A9CE}" type="presParOf" srcId="{193B91BA-EF0C-3249-A0D8-00BC61B9DD1F}" destId="{DB7D25AB-1C77-FA48-AECA-97DB239C90AA}" srcOrd="9" destOrd="0" presId="urn:microsoft.com/office/officeart/2005/8/layout/cycle6"/>
    <dgm:cxn modelId="{8BA81876-6955-2140-AB0E-46170ECBC92C}" type="presParOf" srcId="{193B91BA-EF0C-3249-A0D8-00BC61B9DD1F}" destId="{FCB607C4-2903-0C4F-AA42-5FFFE81B1FA5}" srcOrd="10" destOrd="0" presId="urn:microsoft.com/office/officeart/2005/8/layout/cycle6"/>
    <dgm:cxn modelId="{259D9F3E-0A3A-0B42-A086-6850A090C3A9}" type="presParOf" srcId="{193B91BA-EF0C-3249-A0D8-00BC61B9DD1F}" destId="{83DDE508-C724-9047-9E5C-C44CB2318790}" srcOrd="11" destOrd="0" presId="urn:microsoft.com/office/officeart/2005/8/layout/cycle6"/>
    <dgm:cxn modelId="{CBE1F06A-F276-4C4C-B173-7FFC7BCF76D8}" type="presParOf" srcId="{193B91BA-EF0C-3249-A0D8-00BC61B9DD1F}" destId="{F785356D-D5F2-164E-9FED-AE07F60FC0F3}" srcOrd="12" destOrd="0" presId="urn:microsoft.com/office/officeart/2005/8/layout/cycle6"/>
    <dgm:cxn modelId="{8C79E78D-FCF6-FF4C-86E0-953CE2D9922D}" type="presParOf" srcId="{193B91BA-EF0C-3249-A0D8-00BC61B9DD1F}" destId="{0BD77C1E-88C4-224B-9D6B-7F8BAEDFF853}" srcOrd="13" destOrd="0" presId="urn:microsoft.com/office/officeart/2005/8/layout/cycle6"/>
    <dgm:cxn modelId="{E8DC276C-5B91-7D4F-B28E-F92BA6D38590}" type="presParOf" srcId="{193B91BA-EF0C-3249-A0D8-00BC61B9DD1F}" destId="{BBE621C8-1431-9A4F-BFFE-C49877DB4AD2}" srcOrd="14" destOrd="0" presId="urn:microsoft.com/office/officeart/2005/8/layout/cycle6"/>
    <dgm:cxn modelId="{75DACA25-BA90-8547-9850-C4308CA7BEB3}" type="presParOf" srcId="{193B91BA-EF0C-3249-A0D8-00BC61B9DD1F}" destId="{FA7A34C7-3B13-5548-98AC-23D7B7F42B29}" srcOrd="15" destOrd="0" presId="urn:microsoft.com/office/officeart/2005/8/layout/cycle6"/>
    <dgm:cxn modelId="{20227ACB-802F-4E49-AC9D-A64916C8B3FD}" type="presParOf" srcId="{193B91BA-EF0C-3249-A0D8-00BC61B9DD1F}" destId="{43CF6770-3C32-0847-BB64-99D9E646339F}" srcOrd="16" destOrd="0" presId="urn:microsoft.com/office/officeart/2005/8/layout/cycle6"/>
    <dgm:cxn modelId="{5491FDBB-0226-E143-AE06-6BCAE3F33440}" type="presParOf" srcId="{193B91BA-EF0C-3249-A0D8-00BC61B9DD1F}" destId="{5899CA7B-D69B-0846-83CB-642C5A77A3D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A0658-DE65-9D41-9BDC-ED489AAB5DD3}" type="doc">
      <dgm:prSet loTypeId="urn:microsoft.com/office/officeart/2005/8/layout/cycle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12F387-80C8-9844-9450-4A1D4599B71D}">
      <dgm:prSet phldrT="[Text]"/>
      <dgm:spPr/>
      <dgm:t>
        <a:bodyPr/>
        <a:lstStyle/>
        <a:p>
          <a:r>
            <a:rPr lang="en-US" dirty="0" smtClean="0"/>
            <a:t>Disability</a:t>
          </a:r>
          <a:endParaRPr lang="en-US" dirty="0"/>
        </a:p>
      </dgm:t>
    </dgm:pt>
    <dgm:pt modelId="{0BF0D588-CEB0-F947-8F75-4CDCE534EDF7}" type="parTrans" cxnId="{E079B65A-ABD4-3148-8EAC-C1C4BE83F3EB}">
      <dgm:prSet/>
      <dgm:spPr/>
      <dgm:t>
        <a:bodyPr/>
        <a:lstStyle/>
        <a:p>
          <a:endParaRPr lang="en-US"/>
        </a:p>
      </dgm:t>
    </dgm:pt>
    <dgm:pt modelId="{D96D4CD7-FB73-CD4D-8EDE-92E1E1701699}" type="sibTrans" cxnId="{E079B65A-ABD4-3148-8EAC-C1C4BE83F3EB}">
      <dgm:prSet/>
      <dgm:spPr/>
      <dgm:t>
        <a:bodyPr/>
        <a:lstStyle/>
        <a:p>
          <a:endParaRPr lang="en-US"/>
        </a:p>
      </dgm:t>
    </dgm:pt>
    <dgm:pt modelId="{D2CE201C-F026-964F-A977-7C5AFF17E069}">
      <dgm:prSet phldrT="[Text]"/>
      <dgm:spPr/>
      <dgm:t>
        <a:bodyPr/>
        <a:lstStyle/>
        <a:p>
          <a:r>
            <a:rPr lang="en-US" dirty="0" smtClean="0"/>
            <a:t>Long Term Care</a:t>
          </a:r>
          <a:endParaRPr lang="en-US" dirty="0"/>
        </a:p>
      </dgm:t>
    </dgm:pt>
    <dgm:pt modelId="{789D5C49-B0BE-8C48-B792-7937459284DA}" type="parTrans" cxnId="{C4459006-2906-A342-91FE-C3226EC6B50A}">
      <dgm:prSet/>
      <dgm:spPr/>
      <dgm:t>
        <a:bodyPr/>
        <a:lstStyle/>
        <a:p>
          <a:endParaRPr lang="en-US"/>
        </a:p>
      </dgm:t>
    </dgm:pt>
    <dgm:pt modelId="{EA0B8F64-F0B9-544A-87F5-2313DBDF5388}" type="sibTrans" cxnId="{C4459006-2906-A342-91FE-C3226EC6B50A}">
      <dgm:prSet/>
      <dgm:spPr/>
      <dgm:t>
        <a:bodyPr/>
        <a:lstStyle/>
        <a:p>
          <a:endParaRPr lang="en-US"/>
        </a:p>
      </dgm:t>
    </dgm:pt>
    <dgm:pt modelId="{F316FC85-FA98-0541-95B1-AADE8801CBDA}">
      <dgm:prSet phldrT="[Text]"/>
      <dgm:spPr/>
      <dgm:t>
        <a:bodyPr/>
        <a:lstStyle/>
        <a:p>
          <a:r>
            <a:rPr lang="en-US" dirty="0" smtClean="0"/>
            <a:t>Dependents</a:t>
          </a:r>
          <a:endParaRPr lang="en-US" dirty="0"/>
        </a:p>
      </dgm:t>
    </dgm:pt>
    <dgm:pt modelId="{99C0E767-D335-4B4A-9C00-A1840F98ECC9}" type="parTrans" cxnId="{4E60BC93-25E5-B34F-BD8E-E30718F258EE}">
      <dgm:prSet/>
      <dgm:spPr/>
      <dgm:t>
        <a:bodyPr/>
        <a:lstStyle/>
        <a:p>
          <a:endParaRPr lang="en-US"/>
        </a:p>
      </dgm:t>
    </dgm:pt>
    <dgm:pt modelId="{BF78D5D0-EBDF-AC41-AF82-BC8808FB5B30}" type="sibTrans" cxnId="{4E60BC93-25E5-B34F-BD8E-E30718F258EE}">
      <dgm:prSet/>
      <dgm:spPr/>
      <dgm:t>
        <a:bodyPr/>
        <a:lstStyle/>
        <a:p>
          <a:endParaRPr lang="en-US"/>
        </a:p>
      </dgm:t>
    </dgm:pt>
    <dgm:pt modelId="{BA13C11C-785B-C745-BC90-56CABB04B717}">
      <dgm:prSet phldrT="[Text]"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1D83302E-3590-914A-B8BB-D649C03405BF}" type="parTrans" cxnId="{537B98C0-ACD3-2A45-BB4D-F1D7D3D46DD0}">
      <dgm:prSet/>
      <dgm:spPr/>
      <dgm:t>
        <a:bodyPr/>
        <a:lstStyle/>
        <a:p>
          <a:endParaRPr lang="en-US"/>
        </a:p>
      </dgm:t>
    </dgm:pt>
    <dgm:pt modelId="{8E106716-6CE3-3A48-BE8F-3447E9431832}" type="sibTrans" cxnId="{537B98C0-ACD3-2A45-BB4D-F1D7D3D46DD0}">
      <dgm:prSet/>
      <dgm:spPr/>
      <dgm:t>
        <a:bodyPr/>
        <a:lstStyle/>
        <a:p>
          <a:endParaRPr lang="en-US"/>
        </a:p>
      </dgm:t>
    </dgm:pt>
    <dgm:pt modelId="{639BCDA8-C0CC-D544-A237-00E9FC9A5327}">
      <dgm:prSet phldrT="[Text]"/>
      <dgm:spPr/>
      <dgm:t>
        <a:bodyPr/>
        <a:lstStyle/>
        <a:p>
          <a:r>
            <a:rPr lang="en-US" dirty="0" smtClean="0"/>
            <a:t>Unemployment</a:t>
          </a:r>
          <a:endParaRPr lang="en-US" dirty="0"/>
        </a:p>
      </dgm:t>
    </dgm:pt>
    <dgm:pt modelId="{A45DE1CF-0A9F-454C-B749-41F982D89A33}" type="parTrans" cxnId="{2955202A-6396-9341-B8FF-6AC4667360AE}">
      <dgm:prSet/>
      <dgm:spPr/>
      <dgm:t>
        <a:bodyPr/>
        <a:lstStyle/>
        <a:p>
          <a:endParaRPr lang="en-US"/>
        </a:p>
      </dgm:t>
    </dgm:pt>
    <dgm:pt modelId="{BC0B567D-314A-1048-87B0-70E0FC046500}" type="sibTrans" cxnId="{2955202A-6396-9341-B8FF-6AC4667360AE}">
      <dgm:prSet/>
      <dgm:spPr/>
      <dgm:t>
        <a:bodyPr/>
        <a:lstStyle/>
        <a:p>
          <a:endParaRPr lang="en-US"/>
        </a:p>
      </dgm:t>
    </dgm:pt>
    <dgm:pt modelId="{7B757C8A-AE43-8649-B126-CF0947F9CBBE}">
      <dgm:prSet/>
      <dgm:spPr/>
      <dgm:t>
        <a:bodyPr/>
        <a:lstStyle/>
        <a:p>
          <a:r>
            <a:rPr lang="en-US" dirty="0" smtClean="0"/>
            <a:t>Critical Illness</a:t>
          </a:r>
          <a:endParaRPr lang="en-US" dirty="0"/>
        </a:p>
      </dgm:t>
    </dgm:pt>
    <dgm:pt modelId="{15D5A9E1-515D-E141-8AED-505169A8AA24}" type="parTrans" cxnId="{F23BBEB1-8EF3-2842-910A-32EF6BCE673C}">
      <dgm:prSet/>
      <dgm:spPr/>
      <dgm:t>
        <a:bodyPr/>
        <a:lstStyle/>
        <a:p>
          <a:endParaRPr lang="en-US"/>
        </a:p>
      </dgm:t>
    </dgm:pt>
    <dgm:pt modelId="{FCF46202-196C-534B-A6B0-34789FBD44E6}" type="sibTrans" cxnId="{F23BBEB1-8EF3-2842-910A-32EF6BCE673C}">
      <dgm:prSet/>
      <dgm:spPr/>
      <dgm:t>
        <a:bodyPr/>
        <a:lstStyle/>
        <a:p>
          <a:endParaRPr lang="en-US"/>
        </a:p>
      </dgm:t>
    </dgm:pt>
    <dgm:pt modelId="{193B91BA-EF0C-3249-A0D8-00BC61B9DD1F}" type="pres">
      <dgm:prSet presAssocID="{612A0658-DE65-9D41-9BDC-ED489AAB5D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38960-158B-FE43-B606-53959BBB25B6}" type="pres">
      <dgm:prSet presAssocID="{9312F387-80C8-9844-9450-4A1D4599B71D}" presName="node" presStyleLbl="node1" presStyleIdx="0" presStyleCnt="6" custScaleX="115580" custScaleY="11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CC5AF-3FFF-9B4C-AFC5-56A599AFFED3}" type="pres">
      <dgm:prSet presAssocID="{9312F387-80C8-9844-9450-4A1D4599B71D}" presName="spNode" presStyleCnt="0"/>
      <dgm:spPr/>
    </dgm:pt>
    <dgm:pt modelId="{1DE258B8-3001-044F-BA8F-C0A756872F6C}" type="pres">
      <dgm:prSet presAssocID="{D96D4CD7-FB73-CD4D-8EDE-92E1E1701699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94E83B3-B594-B548-926C-61C732DE0F85}" type="pres">
      <dgm:prSet presAssocID="{7B757C8A-AE43-8649-B126-CF0947F9CBBE}" presName="node" presStyleLbl="node1" presStyleIdx="1" presStyleCnt="6" custScaleX="120409" custScaleY="116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B68D-3EB4-F348-B544-389B03E228E4}" type="pres">
      <dgm:prSet presAssocID="{7B757C8A-AE43-8649-B126-CF0947F9CBBE}" presName="spNode" presStyleCnt="0"/>
      <dgm:spPr/>
    </dgm:pt>
    <dgm:pt modelId="{7F273D2F-C597-B74E-84FE-8303A42C764F}" type="pres">
      <dgm:prSet presAssocID="{FCF46202-196C-534B-A6B0-34789FBD44E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84D46599-912B-194B-B8A6-47D66CDDD7A7}" type="pres">
      <dgm:prSet presAssocID="{D2CE201C-F026-964F-A977-7C5AFF17E069}" presName="node" presStyleLbl="node1" presStyleIdx="2" presStyleCnt="6" custScaleX="120595" custScaleY="118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53F9-C551-1341-BCB7-3369AA10E0EB}" type="pres">
      <dgm:prSet presAssocID="{D2CE201C-F026-964F-A977-7C5AFF17E069}" presName="spNode" presStyleCnt="0"/>
      <dgm:spPr/>
    </dgm:pt>
    <dgm:pt modelId="{979F7210-5CB5-1C48-ADB0-E5F5F2425AC1}" type="pres">
      <dgm:prSet presAssocID="{EA0B8F64-F0B9-544A-87F5-2313DBDF538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B7D25AB-1C77-FA48-AECA-97DB239C90AA}" type="pres">
      <dgm:prSet presAssocID="{F316FC85-FA98-0541-95B1-AADE8801CBDA}" presName="node" presStyleLbl="node1" presStyleIdx="3" presStyleCnt="6" custScaleX="115674" custScaleY="116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607C4-2903-0C4F-AA42-5FFFE81B1FA5}" type="pres">
      <dgm:prSet presAssocID="{F316FC85-FA98-0541-95B1-AADE8801CBDA}" presName="spNode" presStyleCnt="0"/>
      <dgm:spPr/>
    </dgm:pt>
    <dgm:pt modelId="{83DDE508-C724-9047-9E5C-C44CB2318790}" type="pres">
      <dgm:prSet presAssocID="{BF78D5D0-EBDF-AC41-AF82-BC8808FB5B3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785356D-D5F2-164E-9FED-AE07F60FC0F3}" type="pres">
      <dgm:prSet presAssocID="{BA13C11C-785B-C745-BC90-56CABB04B717}" presName="node" presStyleLbl="node1" presStyleIdx="4" presStyleCnt="6" custScaleX="129448" custScaleY="125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77C1E-88C4-224B-9D6B-7F8BAEDFF853}" type="pres">
      <dgm:prSet presAssocID="{BA13C11C-785B-C745-BC90-56CABB04B717}" presName="spNode" presStyleCnt="0"/>
      <dgm:spPr/>
    </dgm:pt>
    <dgm:pt modelId="{BBE621C8-1431-9A4F-BFFE-C49877DB4AD2}" type="pres">
      <dgm:prSet presAssocID="{8E106716-6CE3-3A48-BE8F-3447E943183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A7A34C7-3B13-5548-98AC-23D7B7F42B29}" type="pres">
      <dgm:prSet presAssocID="{639BCDA8-C0CC-D544-A237-00E9FC9A5327}" presName="node" presStyleLbl="node1" presStyleIdx="5" presStyleCnt="6" custScaleX="119801" custScaleY="129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F6770-3C32-0847-BB64-99D9E646339F}" type="pres">
      <dgm:prSet presAssocID="{639BCDA8-C0CC-D544-A237-00E9FC9A5327}" presName="spNode" presStyleCnt="0"/>
      <dgm:spPr/>
    </dgm:pt>
    <dgm:pt modelId="{5899CA7B-D69B-0846-83CB-642C5A77A3D9}" type="pres">
      <dgm:prSet presAssocID="{BC0B567D-314A-1048-87B0-70E0FC04650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D15AF17-6D54-6749-9EA4-E09456E9ED93}" type="presOf" srcId="{7B757C8A-AE43-8649-B126-CF0947F9CBBE}" destId="{D94E83B3-B594-B548-926C-61C732DE0F85}" srcOrd="0" destOrd="0" presId="urn:microsoft.com/office/officeart/2005/8/layout/cycle6"/>
    <dgm:cxn modelId="{537B98C0-ACD3-2A45-BB4D-F1D7D3D46DD0}" srcId="{612A0658-DE65-9D41-9BDC-ED489AAB5DD3}" destId="{BA13C11C-785B-C745-BC90-56CABB04B717}" srcOrd="4" destOrd="0" parTransId="{1D83302E-3590-914A-B8BB-D649C03405BF}" sibTransId="{8E106716-6CE3-3A48-BE8F-3447E9431832}"/>
    <dgm:cxn modelId="{C4459006-2906-A342-91FE-C3226EC6B50A}" srcId="{612A0658-DE65-9D41-9BDC-ED489AAB5DD3}" destId="{D2CE201C-F026-964F-A977-7C5AFF17E069}" srcOrd="2" destOrd="0" parTransId="{789D5C49-B0BE-8C48-B792-7937459284DA}" sibTransId="{EA0B8F64-F0B9-544A-87F5-2313DBDF5388}"/>
    <dgm:cxn modelId="{FFA2682A-EAAE-584E-AEB4-6393BC8A36E5}" type="presOf" srcId="{FCF46202-196C-534B-A6B0-34789FBD44E6}" destId="{7F273D2F-C597-B74E-84FE-8303A42C764F}" srcOrd="0" destOrd="0" presId="urn:microsoft.com/office/officeart/2005/8/layout/cycle6"/>
    <dgm:cxn modelId="{092461BC-6444-5444-94FA-A885032F959E}" type="presOf" srcId="{D2CE201C-F026-964F-A977-7C5AFF17E069}" destId="{84D46599-912B-194B-B8A6-47D66CDDD7A7}" srcOrd="0" destOrd="0" presId="urn:microsoft.com/office/officeart/2005/8/layout/cycle6"/>
    <dgm:cxn modelId="{2955202A-6396-9341-B8FF-6AC4667360AE}" srcId="{612A0658-DE65-9D41-9BDC-ED489AAB5DD3}" destId="{639BCDA8-C0CC-D544-A237-00E9FC9A5327}" srcOrd="5" destOrd="0" parTransId="{A45DE1CF-0A9F-454C-B749-41F982D89A33}" sibTransId="{BC0B567D-314A-1048-87B0-70E0FC046500}"/>
    <dgm:cxn modelId="{DB5A6085-F833-CC49-A5D2-D968381C37E7}" type="presOf" srcId="{9312F387-80C8-9844-9450-4A1D4599B71D}" destId="{55838960-158B-FE43-B606-53959BBB25B6}" srcOrd="0" destOrd="0" presId="urn:microsoft.com/office/officeart/2005/8/layout/cycle6"/>
    <dgm:cxn modelId="{B0213D7A-35A8-5046-8C36-FCD5E2491146}" type="presOf" srcId="{612A0658-DE65-9D41-9BDC-ED489AAB5DD3}" destId="{193B91BA-EF0C-3249-A0D8-00BC61B9DD1F}" srcOrd="0" destOrd="0" presId="urn:microsoft.com/office/officeart/2005/8/layout/cycle6"/>
    <dgm:cxn modelId="{F23BBEB1-8EF3-2842-910A-32EF6BCE673C}" srcId="{612A0658-DE65-9D41-9BDC-ED489AAB5DD3}" destId="{7B757C8A-AE43-8649-B126-CF0947F9CBBE}" srcOrd="1" destOrd="0" parTransId="{15D5A9E1-515D-E141-8AED-505169A8AA24}" sibTransId="{FCF46202-196C-534B-A6B0-34789FBD44E6}"/>
    <dgm:cxn modelId="{2816251B-5A1A-FD49-8114-6AEA7A38E8CC}" type="presOf" srcId="{639BCDA8-C0CC-D544-A237-00E9FC9A5327}" destId="{FA7A34C7-3B13-5548-98AC-23D7B7F42B29}" srcOrd="0" destOrd="0" presId="urn:microsoft.com/office/officeart/2005/8/layout/cycle6"/>
    <dgm:cxn modelId="{E079B65A-ABD4-3148-8EAC-C1C4BE83F3EB}" srcId="{612A0658-DE65-9D41-9BDC-ED489AAB5DD3}" destId="{9312F387-80C8-9844-9450-4A1D4599B71D}" srcOrd="0" destOrd="0" parTransId="{0BF0D588-CEB0-F947-8F75-4CDCE534EDF7}" sibTransId="{D96D4CD7-FB73-CD4D-8EDE-92E1E1701699}"/>
    <dgm:cxn modelId="{1B20EDB4-0A5C-064D-97E0-D076EB98B322}" type="presOf" srcId="{EA0B8F64-F0B9-544A-87F5-2313DBDF5388}" destId="{979F7210-5CB5-1C48-ADB0-E5F5F2425AC1}" srcOrd="0" destOrd="0" presId="urn:microsoft.com/office/officeart/2005/8/layout/cycle6"/>
    <dgm:cxn modelId="{4E60BC93-25E5-B34F-BD8E-E30718F258EE}" srcId="{612A0658-DE65-9D41-9BDC-ED489AAB5DD3}" destId="{F316FC85-FA98-0541-95B1-AADE8801CBDA}" srcOrd="3" destOrd="0" parTransId="{99C0E767-D335-4B4A-9C00-A1840F98ECC9}" sibTransId="{BF78D5D0-EBDF-AC41-AF82-BC8808FB5B30}"/>
    <dgm:cxn modelId="{1D227D2D-AEDC-7246-8F82-65065584CF29}" type="presOf" srcId="{BC0B567D-314A-1048-87B0-70E0FC046500}" destId="{5899CA7B-D69B-0846-83CB-642C5A77A3D9}" srcOrd="0" destOrd="0" presId="urn:microsoft.com/office/officeart/2005/8/layout/cycle6"/>
    <dgm:cxn modelId="{203096D6-91A1-1046-934D-1D2E3C291D2E}" type="presOf" srcId="{8E106716-6CE3-3A48-BE8F-3447E9431832}" destId="{BBE621C8-1431-9A4F-BFFE-C49877DB4AD2}" srcOrd="0" destOrd="0" presId="urn:microsoft.com/office/officeart/2005/8/layout/cycle6"/>
    <dgm:cxn modelId="{2BA01968-3A5E-8E42-B0B0-0447E8268B3E}" type="presOf" srcId="{BF78D5D0-EBDF-AC41-AF82-BC8808FB5B30}" destId="{83DDE508-C724-9047-9E5C-C44CB2318790}" srcOrd="0" destOrd="0" presId="urn:microsoft.com/office/officeart/2005/8/layout/cycle6"/>
    <dgm:cxn modelId="{02BF4048-811F-AC4A-A2B8-385E1078AF46}" type="presOf" srcId="{D96D4CD7-FB73-CD4D-8EDE-92E1E1701699}" destId="{1DE258B8-3001-044F-BA8F-C0A756872F6C}" srcOrd="0" destOrd="0" presId="urn:microsoft.com/office/officeart/2005/8/layout/cycle6"/>
    <dgm:cxn modelId="{A535F6DF-4C27-FC4F-9783-A378E4A03F31}" type="presOf" srcId="{F316FC85-FA98-0541-95B1-AADE8801CBDA}" destId="{DB7D25AB-1C77-FA48-AECA-97DB239C90AA}" srcOrd="0" destOrd="0" presId="urn:microsoft.com/office/officeart/2005/8/layout/cycle6"/>
    <dgm:cxn modelId="{2FEEEE04-DBD3-0444-AC7B-9D5FE35CB446}" type="presOf" srcId="{BA13C11C-785B-C745-BC90-56CABB04B717}" destId="{F785356D-D5F2-164E-9FED-AE07F60FC0F3}" srcOrd="0" destOrd="0" presId="urn:microsoft.com/office/officeart/2005/8/layout/cycle6"/>
    <dgm:cxn modelId="{0F405152-503F-7B4C-99C6-D63CDAF7CC9B}" type="presParOf" srcId="{193B91BA-EF0C-3249-A0D8-00BC61B9DD1F}" destId="{55838960-158B-FE43-B606-53959BBB25B6}" srcOrd="0" destOrd="0" presId="urn:microsoft.com/office/officeart/2005/8/layout/cycle6"/>
    <dgm:cxn modelId="{D9BA4EB1-1550-A04E-ABBF-89044525A894}" type="presParOf" srcId="{193B91BA-EF0C-3249-A0D8-00BC61B9DD1F}" destId="{07DCC5AF-3FFF-9B4C-AFC5-56A599AFFED3}" srcOrd="1" destOrd="0" presId="urn:microsoft.com/office/officeart/2005/8/layout/cycle6"/>
    <dgm:cxn modelId="{D3C3A1C6-C70D-1B49-9BCF-B94C1B749483}" type="presParOf" srcId="{193B91BA-EF0C-3249-A0D8-00BC61B9DD1F}" destId="{1DE258B8-3001-044F-BA8F-C0A756872F6C}" srcOrd="2" destOrd="0" presId="urn:microsoft.com/office/officeart/2005/8/layout/cycle6"/>
    <dgm:cxn modelId="{2D2F8720-F344-CC4C-8D6E-BD8AC924B33E}" type="presParOf" srcId="{193B91BA-EF0C-3249-A0D8-00BC61B9DD1F}" destId="{D94E83B3-B594-B548-926C-61C732DE0F85}" srcOrd="3" destOrd="0" presId="urn:microsoft.com/office/officeart/2005/8/layout/cycle6"/>
    <dgm:cxn modelId="{1C718AF2-82FE-4349-9469-A213BA43BF8B}" type="presParOf" srcId="{193B91BA-EF0C-3249-A0D8-00BC61B9DD1F}" destId="{9E4FB68D-3EB4-F348-B544-389B03E228E4}" srcOrd="4" destOrd="0" presId="urn:microsoft.com/office/officeart/2005/8/layout/cycle6"/>
    <dgm:cxn modelId="{4CA2A28B-A4AD-E842-82C2-3F7CF6DF6E00}" type="presParOf" srcId="{193B91BA-EF0C-3249-A0D8-00BC61B9DD1F}" destId="{7F273D2F-C597-B74E-84FE-8303A42C764F}" srcOrd="5" destOrd="0" presId="urn:microsoft.com/office/officeart/2005/8/layout/cycle6"/>
    <dgm:cxn modelId="{0786EE9A-78E6-3641-AD33-1DEE74B945A9}" type="presParOf" srcId="{193B91BA-EF0C-3249-A0D8-00BC61B9DD1F}" destId="{84D46599-912B-194B-B8A6-47D66CDDD7A7}" srcOrd="6" destOrd="0" presId="urn:microsoft.com/office/officeart/2005/8/layout/cycle6"/>
    <dgm:cxn modelId="{28FBACDF-ADD9-8F4E-82F9-D35D5533FE31}" type="presParOf" srcId="{193B91BA-EF0C-3249-A0D8-00BC61B9DD1F}" destId="{9F3253F9-C551-1341-BCB7-3369AA10E0EB}" srcOrd="7" destOrd="0" presId="urn:microsoft.com/office/officeart/2005/8/layout/cycle6"/>
    <dgm:cxn modelId="{F07C0F19-3302-1944-956D-056BC5C2BE74}" type="presParOf" srcId="{193B91BA-EF0C-3249-A0D8-00BC61B9DD1F}" destId="{979F7210-5CB5-1C48-ADB0-E5F5F2425AC1}" srcOrd="8" destOrd="0" presId="urn:microsoft.com/office/officeart/2005/8/layout/cycle6"/>
    <dgm:cxn modelId="{5F08106F-2891-8246-9ADA-5D0D757D5006}" type="presParOf" srcId="{193B91BA-EF0C-3249-A0D8-00BC61B9DD1F}" destId="{DB7D25AB-1C77-FA48-AECA-97DB239C90AA}" srcOrd="9" destOrd="0" presId="urn:microsoft.com/office/officeart/2005/8/layout/cycle6"/>
    <dgm:cxn modelId="{53729570-7394-604F-8E66-1C4CEE2382FA}" type="presParOf" srcId="{193B91BA-EF0C-3249-A0D8-00BC61B9DD1F}" destId="{FCB607C4-2903-0C4F-AA42-5FFFE81B1FA5}" srcOrd="10" destOrd="0" presId="urn:microsoft.com/office/officeart/2005/8/layout/cycle6"/>
    <dgm:cxn modelId="{446528DE-3338-7341-BD1B-DCBBCE2F6F4D}" type="presParOf" srcId="{193B91BA-EF0C-3249-A0D8-00BC61B9DD1F}" destId="{83DDE508-C724-9047-9E5C-C44CB2318790}" srcOrd="11" destOrd="0" presId="urn:microsoft.com/office/officeart/2005/8/layout/cycle6"/>
    <dgm:cxn modelId="{A2360821-7557-1646-9A92-F58BB681AD6A}" type="presParOf" srcId="{193B91BA-EF0C-3249-A0D8-00BC61B9DD1F}" destId="{F785356D-D5F2-164E-9FED-AE07F60FC0F3}" srcOrd="12" destOrd="0" presId="urn:microsoft.com/office/officeart/2005/8/layout/cycle6"/>
    <dgm:cxn modelId="{7CD3B8C7-63CA-054E-A5C9-298B1A0F367F}" type="presParOf" srcId="{193B91BA-EF0C-3249-A0D8-00BC61B9DD1F}" destId="{0BD77C1E-88C4-224B-9D6B-7F8BAEDFF853}" srcOrd="13" destOrd="0" presId="urn:microsoft.com/office/officeart/2005/8/layout/cycle6"/>
    <dgm:cxn modelId="{8E21CB45-1263-4241-B59A-DFB3AA49989D}" type="presParOf" srcId="{193B91BA-EF0C-3249-A0D8-00BC61B9DD1F}" destId="{BBE621C8-1431-9A4F-BFFE-C49877DB4AD2}" srcOrd="14" destOrd="0" presId="urn:microsoft.com/office/officeart/2005/8/layout/cycle6"/>
    <dgm:cxn modelId="{9587EF60-7A22-6740-A32E-4459933196BF}" type="presParOf" srcId="{193B91BA-EF0C-3249-A0D8-00BC61B9DD1F}" destId="{FA7A34C7-3B13-5548-98AC-23D7B7F42B29}" srcOrd="15" destOrd="0" presId="urn:microsoft.com/office/officeart/2005/8/layout/cycle6"/>
    <dgm:cxn modelId="{5A24F9A1-EB94-E848-9CCE-5F03702CEEAD}" type="presParOf" srcId="{193B91BA-EF0C-3249-A0D8-00BC61B9DD1F}" destId="{43CF6770-3C32-0847-BB64-99D9E646339F}" srcOrd="16" destOrd="0" presId="urn:microsoft.com/office/officeart/2005/8/layout/cycle6"/>
    <dgm:cxn modelId="{23E24773-840B-9D40-B4F8-727E18B72D42}" type="presParOf" srcId="{193B91BA-EF0C-3249-A0D8-00BC61B9DD1F}" destId="{5899CA7B-D69B-0846-83CB-642C5A77A3D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A0658-DE65-9D41-9BDC-ED489AAB5DD3}" type="doc">
      <dgm:prSet loTypeId="urn:microsoft.com/office/officeart/2005/8/layout/cycle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12F387-80C8-9844-9450-4A1D4599B71D}">
      <dgm:prSet phldrT="[Text]"/>
      <dgm:spPr/>
      <dgm:t>
        <a:bodyPr/>
        <a:lstStyle/>
        <a:p>
          <a:r>
            <a:rPr lang="en-US" dirty="0" smtClean="0"/>
            <a:t>Disability</a:t>
          </a:r>
          <a:endParaRPr lang="en-US" dirty="0"/>
        </a:p>
      </dgm:t>
    </dgm:pt>
    <dgm:pt modelId="{0BF0D588-CEB0-F947-8F75-4CDCE534EDF7}" type="parTrans" cxnId="{E079B65A-ABD4-3148-8EAC-C1C4BE83F3EB}">
      <dgm:prSet/>
      <dgm:spPr/>
      <dgm:t>
        <a:bodyPr/>
        <a:lstStyle/>
        <a:p>
          <a:endParaRPr lang="en-US"/>
        </a:p>
      </dgm:t>
    </dgm:pt>
    <dgm:pt modelId="{D96D4CD7-FB73-CD4D-8EDE-92E1E1701699}" type="sibTrans" cxnId="{E079B65A-ABD4-3148-8EAC-C1C4BE83F3EB}">
      <dgm:prSet/>
      <dgm:spPr/>
      <dgm:t>
        <a:bodyPr/>
        <a:lstStyle/>
        <a:p>
          <a:endParaRPr lang="en-US"/>
        </a:p>
      </dgm:t>
    </dgm:pt>
    <dgm:pt modelId="{D2CE201C-F026-964F-A977-7C5AFF17E069}">
      <dgm:prSet phldrT="[Text]"/>
      <dgm:spPr/>
      <dgm:t>
        <a:bodyPr/>
        <a:lstStyle/>
        <a:p>
          <a:r>
            <a:rPr lang="en-US" dirty="0" smtClean="0"/>
            <a:t>Long Term Care</a:t>
          </a:r>
          <a:endParaRPr lang="en-US" dirty="0"/>
        </a:p>
      </dgm:t>
    </dgm:pt>
    <dgm:pt modelId="{789D5C49-B0BE-8C48-B792-7937459284DA}" type="parTrans" cxnId="{C4459006-2906-A342-91FE-C3226EC6B50A}">
      <dgm:prSet/>
      <dgm:spPr/>
      <dgm:t>
        <a:bodyPr/>
        <a:lstStyle/>
        <a:p>
          <a:endParaRPr lang="en-US"/>
        </a:p>
      </dgm:t>
    </dgm:pt>
    <dgm:pt modelId="{EA0B8F64-F0B9-544A-87F5-2313DBDF5388}" type="sibTrans" cxnId="{C4459006-2906-A342-91FE-C3226EC6B50A}">
      <dgm:prSet/>
      <dgm:spPr/>
      <dgm:t>
        <a:bodyPr/>
        <a:lstStyle/>
        <a:p>
          <a:endParaRPr lang="en-US"/>
        </a:p>
      </dgm:t>
    </dgm:pt>
    <dgm:pt modelId="{F316FC85-FA98-0541-95B1-AADE8801CBDA}">
      <dgm:prSet phldrT="[Text]"/>
      <dgm:spPr/>
      <dgm:t>
        <a:bodyPr/>
        <a:lstStyle/>
        <a:p>
          <a:r>
            <a:rPr lang="en-US" dirty="0" smtClean="0"/>
            <a:t>Dependents</a:t>
          </a:r>
          <a:endParaRPr lang="en-US" dirty="0"/>
        </a:p>
      </dgm:t>
    </dgm:pt>
    <dgm:pt modelId="{99C0E767-D335-4B4A-9C00-A1840F98ECC9}" type="parTrans" cxnId="{4E60BC93-25E5-B34F-BD8E-E30718F258EE}">
      <dgm:prSet/>
      <dgm:spPr/>
      <dgm:t>
        <a:bodyPr/>
        <a:lstStyle/>
        <a:p>
          <a:endParaRPr lang="en-US"/>
        </a:p>
      </dgm:t>
    </dgm:pt>
    <dgm:pt modelId="{BF78D5D0-EBDF-AC41-AF82-BC8808FB5B30}" type="sibTrans" cxnId="{4E60BC93-25E5-B34F-BD8E-E30718F258EE}">
      <dgm:prSet/>
      <dgm:spPr/>
      <dgm:t>
        <a:bodyPr/>
        <a:lstStyle/>
        <a:p>
          <a:endParaRPr lang="en-US"/>
        </a:p>
      </dgm:t>
    </dgm:pt>
    <dgm:pt modelId="{BA13C11C-785B-C745-BC90-56CABB04B717}">
      <dgm:prSet phldrT="[Text]"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1D83302E-3590-914A-B8BB-D649C03405BF}" type="parTrans" cxnId="{537B98C0-ACD3-2A45-BB4D-F1D7D3D46DD0}">
      <dgm:prSet/>
      <dgm:spPr/>
      <dgm:t>
        <a:bodyPr/>
        <a:lstStyle/>
        <a:p>
          <a:endParaRPr lang="en-US"/>
        </a:p>
      </dgm:t>
    </dgm:pt>
    <dgm:pt modelId="{8E106716-6CE3-3A48-BE8F-3447E9431832}" type="sibTrans" cxnId="{537B98C0-ACD3-2A45-BB4D-F1D7D3D46DD0}">
      <dgm:prSet/>
      <dgm:spPr/>
      <dgm:t>
        <a:bodyPr/>
        <a:lstStyle/>
        <a:p>
          <a:endParaRPr lang="en-US"/>
        </a:p>
      </dgm:t>
    </dgm:pt>
    <dgm:pt modelId="{639BCDA8-C0CC-D544-A237-00E9FC9A5327}">
      <dgm:prSet phldrT="[Text]"/>
      <dgm:spPr/>
      <dgm:t>
        <a:bodyPr/>
        <a:lstStyle/>
        <a:p>
          <a:r>
            <a:rPr lang="en-US" dirty="0" smtClean="0"/>
            <a:t>Unemployment</a:t>
          </a:r>
          <a:endParaRPr lang="en-US" dirty="0"/>
        </a:p>
      </dgm:t>
    </dgm:pt>
    <dgm:pt modelId="{A45DE1CF-0A9F-454C-B749-41F982D89A33}" type="parTrans" cxnId="{2955202A-6396-9341-B8FF-6AC4667360AE}">
      <dgm:prSet/>
      <dgm:spPr/>
      <dgm:t>
        <a:bodyPr/>
        <a:lstStyle/>
        <a:p>
          <a:endParaRPr lang="en-US"/>
        </a:p>
      </dgm:t>
    </dgm:pt>
    <dgm:pt modelId="{BC0B567D-314A-1048-87B0-70E0FC046500}" type="sibTrans" cxnId="{2955202A-6396-9341-B8FF-6AC4667360AE}">
      <dgm:prSet/>
      <dgm:spPr/>
      <dgm:t>
        <a:bodyPr/>
        <a:lstStyle/>
        <a:p>
          <a:endParaRPr lang="en-US"/>
        </a:p>
      </dgm:t>
    </dgm:pt>
    <dgm:pt modelId="{7B757C8A-AE43-8649-B126-CF0947F9CBBE}">
      <dgm:prSet/>
      <dgm:spPr/>
      <dgm:t>
        <a:bodyPr/>
        <a:lstStyle/>
        <a:p>
          <a:r>
            <a:rPr lang="en-US" dirty="0" smtClean="0"/>
            <a:t>Critical Illness</a:t>
          </a:r>
          <a:endParaRPr lang="en-US" dirty="0"/>
        </a:p>
      </dgm:t>
    </dgm:pt>
    <dgm:pt modelId="{15D5A9E1-515D-E141-8AED-505169A8AA24}" type="parTrans" cxnId="{F23BBEB1-8EF3-2842-910A-32EF6BCE673C}">
      <dgm:prSet/>
      <dgm:spPr/>
      <dgm:t>
        <a:bodyPr/>
        <a:lstStyle/>
        <a:p>
          <a:endParaRPr lang="en-US"/>
        </a:p>
      </dgm:t>
    </dgm:pt>
    <dgm:pt modelId="{FCF46202-196C-534B-A6B0-34789FBD44E6}" type="sibTrans" cxnId="{F23BBEB1-8EF3-2842-910A-32EF6BCE673C}">
      <dgm:prSet/>
      <dgm:spPr/>
      <dgm:t>
        <a:bodyPr/>
        <a:lstStyle/>
        <a:p>
          <a:endParaRPr lang="en-US"/>
        </a:p>
      </dgm:t>
    </dgm:pt>
    <dgm:pt modelId="{193B91BA-EF0C-3249-A0D8-00BC61B9DD1F}" type="pres">
      <dgm:prSet presAssocID="{612A0658-DE65-9D41-9BDC-ED489AAB5D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838960-158B-FE43-B606-53959BBB25B6}" type="pres">
      <dgm:prSet presAssocID="{9312F387-80C8-9844-9450-4A1D4599B71D}" presName="node" presStyleLbl="node1" presStyleIdx="0" presStyleCnt="6" custScaleX="115580" custScaleY="11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CC5AF-3FFF-9B4C-AFC5-56A599AFFED3}" type="pres">
      <dgm:prSet presAssocID="{9312F387-80C8-9844-9450-4A1D4599B71D}" presName="spNode" presStyleCnt="0"/>
      <dgm:spPr/>
    </dgm:pt>
    <dgm:pt modelId="{1DE258B8-3001-044F-BA8F-C0A756872F6C}" type="pres">
      <dgm:prSet presAssocID="{D96D4CD7-FB73-CD4D-8EDE-92E1E1701699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94E83B3-B594-B548-926C-61C732DE0F85}" type="pres">
      <dgm:prSet presAssocID="{7B757C8A-AE43-8649-B126-CF0947F9CBBE}" presName="node" presStyleLbl="node1" presStyleIdx="1" presStyleCnt="6" custScaleX="120409" custScaleY="116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B68D-3EB4-F348-B544-389B03E228E4}" type="pres">
      <dgm:prSet presAssocID="{7B757C8A-AE43-8649-B126-CF0947F9CBBE}" presName="spNode" presStyleCnt="0"/>
      <dgm:spPr/>
    </dgm:pt>
    <dgm:pt modelId="{7F273D2F-C597-B74E-84FE-8303A42C764F}" type="pres">
      <dgm:prSet presAssocID="{FCF46202-196C-534B-A6B0-34789FBD44E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84D46599-912B-194B-B8A6-47D66CDDD7A7}" type="pres">
      <dgm:prSet presAssocID="{D2CE201C-F026-964F-A977-7C5AFF17E069}" presName="node" presStyleLbl="node1" presStyleIdx="2" presStyleCnt="6" custScaleX="120595" custScaleY="118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53F9-C551-1341-BCB7-3369AA10E0EB}" type="pres">
      <dgm:prSet presAssocID="{D2CE201C-F026-964F-A977-7C5AFF17E069}" presName="spNode" presStyleCnt="0"/>
      <dgm:spPr/>
    </dgm:pt>
    <dgm:pt modelId="{979F7210-5CB5-1C48-ADB0-E5F5F2425AC1}" type="pres">
      <dgm:prSet presAssocID="{EA0B8F64-F0B9-544A-87F5-2313DBDF538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DB7D25AB-1C77-FA48-AECA-97DB239C90AA}" type="pres">
      <dgm:prSet presAssocID="{F316FC85-FA98-0541-95B1-AADE8801CBDA}" presName="node" presStyleLbl="node1" presStyleIdx="3" presStyleCnt="6" custScaleX="115674" custScaleY="116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607C4-2903-0C4F-AA42-5FFFE81B1FA5}" type="pres">
      <dgm:prSet presAssocID="{F316FC85-FA98-0541-95B1-AADE8801CBDA}" presName="spNode" presStyleCnt="0"/>
      <dgm:spPr/>
    </dgm:pt>
    <dgm:pt modelId="{83DDE508-C724-9047-9E5C-C44CB2318790}" type="pres">
      <dgm:prSet presAssocID="{BF78D5D0-EBDF-AC41-AF82-BC8808FB5B3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785356D-D5F2-164E-9FED-AE07F60FC0F3}" type="pres">
      <dgm:prSet presAssocID="{BA13C11C-785B-C745-BC90-56CABB04B717}" presName="node" presStyleLbl="node1" presStyleIdx="4" presStyleCnt="6" custScaleX="129448" custScaleY="125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77C1E-88C4-224B-9D6B-7F8BAEDFF853}" type="pres">
      <dgm:prSet presAssocID="{BA13C11C-785B-C745-BC90-56CABB04B717}" presName="spNode" presStyleCnt="0"/>
      <dgm:spPr/>
    </dgm:pt>
    <dgm:pt modelId="{BBE621C8-1431-9A4F-BFFE-C49877DB4AD2}" type="pres">
      <dgm:prSet presAssocID="{8E106716-6CE3-3A48-BE8F-3447E943183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FA7A34C7-3B13-5548-98AC-23D7B7F42B29}" type="pres">
      <dgm:prSet presAssocID="{639BCDA8-C0CC-D544-A237-00E9FC9A5327}" presName="node" presStyleLbl="node1" presStyleIdx="5" presStyleCnt="6" custScaleX="119801" custScaleY="129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F6770-3C32-0847-BB64-99D9E646339F}" type="pres">
      <dgm:prSet presAssocID="{639BCDA8-C0CC-D544-A237-00E9FC9A5327}" presName="spNode" presStyleCnt="0"/>
      <dgm:spPr/>
    </dgm:pt>
    <dgm:pt modelId="{5899CA7B-D69B-0846-83CB-642C5A77A3D9}" type="pres">
      <dgm:prSet presAssocID="{BC0B567D-314A-1048-87B0-70E0FC04650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A62A026-72A2-984D-A28D-D9540859DC43}" type="presOf" srcId="{BA13C11C-785B-C745-BC90-56CABB04B717}" destId="{F785356D-D5F2-164E-9FED-AE07F60FC0F3}" srcOrd="0" destOrd="0" presId="urn:microsoft.com/office/officeart/2005/8/layout/cycle6"/>
    <dgm:cxn modelId="{537B98C0-ACD3-2A45-BB4D-F1D7D3D46DD0}" srcId="{612A0658-DE65-9D41-9BDC-ED489AAB5DD3}" destId="{BA13C11C-785B-C745-BC90-56CABB04B717}" srcOrd="4" destOrd="0" parTransId="{1D83302E-3590-914A-B8BB-D649C03405BF}" sibTransId="{8E106716-6CE3-3A48-BE8F-3447E9431832}"/>
    <dgm:cxn modelId="{C4459006-2906-A342-91FE-C3226EC6B50A}" srcId="{612A0658-DE65-9D41-9BDC-ED489AAB5DD3}" destId="{D2CE201C-F026-964F-A977-7C5AFF17E069}" srcOrd="2" destOrd="0" parTransId="{789D5C49-B0BE-8C48-B792-7937459284DA}" sibTransId="{EA0B8F64-F0B9-544A-87F5-2313DBDF5388}"/>
    <dgm:cxn modelId="{8FC73DB1-B252-E647-9E2A-12DC69BBF2AE}" type="presOf" srcId="{8E106716-6CE3-3A48-BE8F-3447E9431832}" destId="{BBE621C8-1431-9A4F-BFFE-C49877DB4AD2}" srcOrd="0" destOrd="0" presId="urn:microsoft.com/office/officeart/2005/8/layout/cycle6"/>
    <dgm:cxn modelId="{D67E6ADD-741B-8041-A366-DEE6A5DE2734}" type="presOf" srcId="{7B757C8A-AE43-8649-B126-CF0947F9CBBE}" destId="{D94E83B3-B594-B548-926C-61C732DE0F85}" srcOrd="0" destOrd="0" presId="urn:microsoft.com/office/officeart/2005/8/layout/cycle6"/>
    <dgm:cxn modelId="{199148C9-72E5-6A4C-828A-9930C8120802}" type="presOf" srcId="{D2CE201C-F026-964F-A977-7C5AFF17E069}" destId="{84D46599-912B-194B-B8A6-47D66CDDD7A7}" srcOrd="0" destOrd="0" presId="urn:microsoft.com/office/officeart/2005/8/layout/cycle6"/>
    <dgm:cxn modelId="{2955202A-6396-9341-B8FF-6AC4667360AE}" srcId="{612A0658-DE65-9D41-9BDC-ED489AAB5DD3}" destId="{639BCDA8-C0CC-D544-A237-00E9FC9A5327}" srcOrd="5" destOrd="0" parTransId="{A45DE1CF-0A9F-454C-B749-41F982D89A33}" sibTransId="{BC0B567D-314A-1048-87B0-70E0FC046500}"/>
    <dgm:cxn modelId="{659F54CB-208D-1545-95D3-6BBC715504F1}" type="presOf" srcId="{639BCDA8-C0CC-D544-A237-00E9FC9A5327}" destId="{FA7A34C7-3B13-5548-98AC-23D7B7F42B29}" srcOrd="0" destOrd="0" presId="urn:microsoft.com/office/officeart/2005/8/layout/cycle6"/>
    <dgm:cxn modelId="{E334DCC1-E33B-4446-A436-DAE123DE4258}" type="presOf" srcId="{BC0B567D-314A-1048-87B0-70E0FC046500}" destId="{5899CA7B-D69B-0846-83CB-642C5A77A3D9}" srcOrd="0" destOrd="0" presId="urn:microsoft.com/office/officeart/2005/8/layout/cycle6"/>
    <dgm:cxn modelId="{76E5188D-4758-A941-A9F1-1C203CB31890}" type="presOf" srcId="{EA0B8F64-F0B9-544A-87F5-2313DBDF5388}" destId="{979F7210-5CB5-1C48-ADB0-E5F5F2425AC1}" srcOrd="0" destOrd="0" presId="urn:microsoft.com/office/officeart/2005/8/layout/cycle6"/>
    <dgm:cxn modelId="{F23BBEB1-8EF3-2842-910A-32EF6BCE673C}" srcId="{612A0658-DE65-9D41-9BDC-ED489AAB5DD3}" destId="{7B757C8A-AE43-8649-B126-CF0947F9CBBE}" srcOrd="1" destOrd="0" parTransId="{15D5A9E1-515D-E141-8AED-505169A8AA24}" sibTransId="{FCF46202-196C-534B-A6B0-34789FBD44E6}"/>
    <dgm:cxn modelId="{748201C1-2AA9-E34B-BDA7-E60F8E063DF4}" type="presOf" srcId="{BF78D5D0-EBDF-AC41-AF82-BC8808FB5B30}" destId="{83DDE508-C724-9047-9E5C-C44CB2318790}" srcOrd="0" destOrd="0" presId="urn:microsoft.com/office/officeart/2005/8/layout/cycle6"/>
    <dgm:cxn modelId="{2B4FF921-1847-7D4F-82B5-43D060572B12}" type="presOf" srcId="{F316FC85-FA98-0541-95B1-AADE8801CBDA}" destId="{DB7D25AB-1C77-FA48-AECA-97DB239C90AA}" srcOrd="0" destOrd="0" presId="urn:microsoft.com/office/officeart/2005/8/layout/cycle6"/>
    <dgm:cxn modelId="{E079B65A-ABD4-3148-8EAC-C1C4BE83F3EB}" srcId="{612A0658-DE65-9D41-9BDC-ED489AAB5DD3}" destId="{9312F387-80C8-9844-9450-4A1D4599B71D}" srcOrd="0" destOrd="0" parTransId="{0BF0D588-CEB0-F947-8F75-4CDCE534EDF7}" sibTransId="{D96D4CD7-FB73-CD4D-8EDE-92E1E1701699}"/>
    <dgm:cxn modelId="{058CCB67-1F34-6A4D-BCCE-8F6B2017C724}" type="presOf" srcId="{9312F387-80C8-9844-9450-4A1D4599B71D}" destId="{55838960-158B-FE43-B606-53959BBB25B6}" srcOrd="0" destOrd="0" presId="urn:microsoft.com/office/officeart/2005/8/layout/cycle6"/>
    <dgm:cxn modelId="{4E60BC93-25E5-B34F-BD8E-E30718F258EE}" srcId="{612A0658-DE65-9D41-9BDC-ED489AAB5DD3}" destId="{F316FC85-FA98-0541-95B1-AADE8801CBDA}" srcOrd="3" destOrd="0" parTransId="{99C0E767-D335-4B4A-9C00-A1840F98ECC9}" sibTransId="{BF78D5D0-EBDF-AC41-AF82-BC8808FB5B30}"/>
    <dgm:cxn modelId="{39450681-0F72-5A47-A244-4D41144525A0}" type="presOf" srcId="{612A0658-DE65-9D41-9BDC-ED489AAB5DD3}" destId="{193B91BA-EF0C-3249-A0D8-00BC61B9DD1F}" srcOrd="0" destOrd="0" presId="urn:microsoft.com/office/officeart/2005/8/layout/cycle6"/>
    <dgm:cxn modelId="{E09181DF-A16A-5C4D-BC45-323AB6742869}" type="presOf" srcId="{D96D4CD7-FB73-CD4D-8EDE-92E1E1701699}" destId="{1DE258B8-3001-044F-BA8F-C0A756872F6C}" srcOrd="0" destOrd="0" presId="urn:microsoft.com/office/officeart/2005/8/layout/cycle6"/>
    <dgm:cxn modelId="{251F40E5-176B-AC48-B131-2C8EC50BEB95}" type="presOf" srcId="{FCF46202-196C-534B-A6B0-34789FBD44E6}" destId="{7F273D2F-C597-B74E-84FE-8303A42C764F}" srcOrd="0" destOrd="0" presId="urn:microsoft.com/office/officeart/2005/8/layout/cycle6"/>
    <dgm:cxn modelId="{CDFBA57F-B38E-4C47-BA2E-23759EBD6CA5}" type="presParOf" srcId="{193B91BA-EF0C-3249-A0D8-00BC61B9DD1F}" destId="{55838960-158B-FE43-B606-53959BBB25B6}" srcOrd="0" destOrd="0" presId="urn:microsoft.com/office/officeart/2005/8/layout/cycle6"/>
    <dgm:cxn modelId="{58D4B0B2-C648-6442-992C-3E1E3553F597}" type="presParOf" srcId="{193B91BA-EF0C-3249-A0D8-00BC61B9DD1F}" destId="{07DCC5AF-3FFF-9B4C-AFC5-56A599AFFED3}" srcOrd="1" destOrd="0" presId="urn:microsoft.com/office/officeart/2005/8/layout/cycle6"/>
    <dgm:cxn modelId="{2FA3B787-9D42-5A45-831A-9E37283085EF}" type="presParOf" srcId="{193B91BA-EF0C-3249-A0D8-00BC61B9DD1F}" destId="{1DE258B8-3001-044F-BA8F-C0A756872F6C}" srcOrd="2" destOrd="0" presId="urn:microsoft.com/office/officeart/2005/8/layout/cycle6"/>
    <dgm:cxn modelId="{164E9C0A-A4E2-C54B-8629-94B172531B54}" type="presParOf" srcId="{193B91BA-EF0C-3249-A0D8-00BC61B9DD1F}" destId="{D94E83B3-B594-B548-926C-61C732DE0F85}" srcOrd="3" destOrd="0" presId="urn:microsoft.com/office/officeart/2005/8/layout/cycle6"/>
    <dgm:cxn modelId="{A490DDB2-CA1B-3C4D-9A5B-17DE6267D8AA}" type="presParOf" srcId="{193B91BA-EF0C-3249-A0D8-00BC61B9DD1F}" destId="{9E4FB68D-3EB4-F348-B544-389B03E228E4}" srcOrd="4" destOrd="0" presId="urn:microsoft.com/office/officeart/2005/8/layout/cycle6"/>
    <dgm:cxn modelId="{2CF329D8-2A70-7447-9021-A3E706A416AE}" type="presParOf" srcId="{193B91BA-EF0C-3249-A0D8-00BC61B9DD1F}" destId="{7F273D2F-C597-B74E-84FE-8303A42C764F}" srcOrd="5" destOrd="0" presId="urn:microsoft.com/office/officeart/2005/8/layout/cycle6"/>
    <dgm:cxn modelId="{7454B7C0-267C-C54E-AC23-62D8BE706FF7}" type="presParOf" srcId="{193B91BA-EF0C-3249-A0D8-00BC61B9DD1F}" destId="{84D46599-912B-194B-B8A6-47D66CDDD7A7}" srcOrd="6" destOrd="0" presId="urn:microsoft.com/office/officeart/2005/8/layout/cycle6"/>
    <dgm:cxn modelId="{862B76C3-4634-0840-94D7-C2FFBEF625D6}" type="presParOf" srcId="{193B91BA-EF0C-3249-A0D8-00BC61B9DD1F}" destId="{9F3253F9-C551-1341-BCB7-3369AA10E0EB}" srcOrd="7" destOrd="0" presId="urn:microsoft.com/office/officeart/2005/8/layout/cycle6"/>
    <dgm:cxn modelId="{1298A13E-8A01-1841-B75A-C591579BB787}" type="presParOf" srcId="{193B91BA-EF0C-3249-A0D8-00BC61B9DD1F}" destId="{979F7210-5CB5-1C48-ADB0-E5F5F2425AC1}" srcOrd="8" destOrd="0" presId="urn:microsoft.com/office/officeart/2005/8/layout/cycle6"/>
    <dgm:cxn modelId="{91AE3784-1D71-9E4E-AC5D-7968906B98C6}" type="presParOf" srcId="{193B91BA-EF0C-3249-A0D8-00BC61B9DD1F}" destId="{DB7D25AB-1C77-FA48-AECA-97DB239C90AA}" srcOrd="9" destOrd="0" presId="urn:microsoft.com/office/officeart/2005/8/layout/cycle6"/>
    <dgm:cxn modelId="{815A5E28-99D4-4F4E-91F8-7A8873F60BE6}" type="presParOf" srcId="{193B91BA-EF0C-3249-A0D8-00BC61B9DD1F}" destId="{FCB607C4-2903-0C4F-AA42-5FFFE81B1FA5}" srcOrd="10" destOrd="0" presId="urn:microsoft.com/office/officeart/2005/8/layout/cycle6"/>
    <dgm:cxn modelId="{76C97B5A-A306-1D48-8901-E0D66C2CB456}" type="presParOf" srcId="{193B91BA-EF0C-3249-A0D8-00BC61B9DD1F}" destId="{83DDE508-C724-9047-9E5C-C44CB2318790}" srcOrd="11" destOrd="0" presId="urn:microsoft.com/office/officeart/2005/8/layout/cycle6"/>
    <dgm:cxn modelId="{4FC7261E-F0FA-FA4A-A05E-01791F782559}" type="presParOf" srcId="{193B91BA-EF0C-3249-A0D8-00BC61B9DD1F}" destId="{F785356D-D5F2-164E-9FED-AE07F60FC0F3}" srcOrd="12" destOrd="0" presId="urn:microsoft.com/office/officeart/2005/8/layout/cycle6"/>
    <dgm:cxn modelId="{AD2AF683-54B0-9F46-82E9-ADC99F1F4D26}" type="presParOf" srcId="{193B91BA-EF0C-3249-A0D8-00BC61B9DD1F}" destId="{0BD77C1E-88C4-224B-9D6B-7F8BAEDFF853}" srcOrd="13" destOrd="0" presId="urn:microsoft.com/office/officeart/2005/8/layout/cycle6"/>
    <dgm:cxn modelId="{63A5A962-4FDC-B645-962B-10E2A3F83014}" type="presParOf" srcId="{193B91BA-EF0C-3249-A0D8-00BC61B9DD1F}" destId="{BBE621C8-1431-9A4F-BFFE-C49877DB4AD2}" srcOrd="14" destOrd="0" presId="urn:microsoft.com/office/officeart/2005/8/layout/cycle6"/>
    <dgm:cxn modelId="{C3B0CB08-28D9-294F-B9CD-1AE8245C45D2}" type="presParOf" srcId="{193B91BA-EF0C-3249-A0D8-00BC61B9DD1F}" destId="{FA7A34C7-3B13-5548-98AC-23D7B7F42B29}" srcOrd="15" destOrd="0" presId="urn:microsoft.com/office/officeart/2005/8/layout/cycle6"/>
    <dgm:cxn modelId="{954905FC-7708-5544-975D-84F60F20059B}" type="presParOf" srcId="{193B91BA-EF0C-3249-A0D8-00BC61B9DD1F}" destId="{43CF6770-3C32-0847-BB64-99D9E646339F}" srcOrd="16" destOrd="0" presId="urn:microsoft.com/office/officeart/2005/8/layout/cycle6"/>
    <dgm:cxn modelId="{4B3EFE7B-F819-8048-9536-E9C2AFBE0F76}" type="presParOf" srcId="{193B91BA-EF0C-3249-A0D8-00BC61B9DD1F}" destId="{5899CA7B-D69B-0846-83CB-642C5A77A3D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EA2B5-827A-9346-A033-7CEEC678A63C}">
      <dsp:nvSpPr>
        <dsp:cNvPr id="0" name=""/>
        <dsp:cNvSpPr/>
      </dsp:nvSpPr>
      <dsp:spPr>
        <a:xfrm>
          <a:off x="2000173" y="3175105"/>
          <a:ext cx="2104361" cy="18143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Expensive</a:t>
          </a:r>
          <a:endParaRPr lang="en-US" sz="2000" kern="1200" dirty="0"/>
        </a:p>
      </dsp:txBody>
      <dsp:txXfrm>
        <a:off x="2326730" y="3456654"/>
        <a:ext cx="1451247" cy="1251228"/>
      </dsp:txXfrm>
    </dsp:sp>
    <dsp:sp modelId="{A25D17EB-8018-F048-B3CF-87C5170CB7BC}">
      <dsp:nvSpPr>
        <dsp:cNvPr id="0" name=""/>
        <dsp:cNvSpPr/>
      </dsp:nvSpPr>
      <dsp:spPr>
        <a:xfrm>
          <a:off x="2078214" y="3967191"/>
          <a:ext cx="246382" cy="2123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E9C81-0DB0-0C4A-8031-2D9E8EDD2A3C}">
      <dsp:nvSpPr>
        <dsp:cNvPr id="0" name=""/>
        <dsp:cNvSpPr/>
      </dsp:nvSpPr>
      <dsp:spPr>
        <a:xfrm>
          <a:off x="-10" y="2166992"/>
          <a:ext cx="2379317" cy="183352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34" t="-740" r="1884" b="-12455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B2A8C-C52B-D847-AFB2-BAA20E352C8C}">
      <dsp:nvSpPr>
        <dsp:cNvPr id="0" name=""/>
        <dsp:cNvSpPr/>
      </dsp:nvSpPr>
      <dsp:spPr>
        <a:xfrm>
          <a:off x="1640142" y="3751166"/>
          <a:ext cx="246382" cy="2123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9A7C5-7A3B-6347-B347-CDAF71765066}">
      <dsp:nvSpPr>
        <dsp:cNvPr id="0" name=""/>
        <dsp:cNvSpPr/>
      </dsp:nvSpPr>
      <dsp:spPr>
        <a:xfrm>
          <a:off x="3728374" y="2166994"/>
          <a:ext cx="2104361" cy="18143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Complicated</a:t>
          </a:r>
          <a:endParaRPr lang="en-US" sz="2000" kern="1200" dirty="0"/>
        </a:p>
      </dsp:txBody>
      <dsp:txXfrm>
        <a:off x="4054931" y="2448543"/>
        <a:ext cx="1451247" cy="1251228"/>
      </dsp:txXfrm>
    </dsp:sp>
    <dsp:sp modelId="{F76C3568-D09F-5047-A43F-0012F74F198D}">
      <dsp:nvSpPr>
        <dsp:cNvPr id="0" name=""/>
        <dsp:cNvSpPr/>
      </dsp:nvSpPr>
      <dsp:spPr>
        <a:xfrm>
          <a:off x="5096526" y="3679158"/>
          <a:ext cx="246382" cy="2123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72823-21A3-9F4A-B1AB-4CCE03B90CE1}">
      <dsp:nvSpPr>
        <dsp:cNvPr id="0" name=""/>
        <dsp:cNvSpPr/>
      </dsp:nvSpPr>
      <dsp:spPr>
        <a:xfrm>
          <a:off x="5453209" y="3176666"/>
          <a:ext cx="2104361" cy="18143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75DE7-5BDE-AC4D-A6E1-E9A287B6BC11}">
      <dsp:nvSpPr>
        <dsp:cNvPr id="0" name=""/>
        <dsp:cNvSpPr/>
      </dsp:nvSpPr>
      <dsp:spPr>
        <a:xfrm>
          <a:off x="5528573" y="3967191"/>
          <a:ext cx="246382" cy="2123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5E6E6-534E-044B-8237-380F1F068EFA}">
      <dsp:nvSpPr>
        <dsp:cNvPr id="0" name=""/>
        <dsp:cNvSpPr/>
      </dsp:nvSpPr>
      <dsp:spPr>
        <a:xfrm>
          <a:off x="2000173" y="1230889"/>
          <a:ext cx="2104361" cy="18143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Low Awareness</a:t>
          </a:r>
          <a:endParaRPr lang="en-US" sz="2000" kern="1200" dirty="0"/>
        </a:p>
      </dsp:txBody>
      <dsp:txXfrm>
        <a:off x="2326730" y="1512438"/>
        <a:ext cx="1451247" cy="1251228"/>
      </dsp:txXfrm>
    </dsp:sp>
    <dsp:sp modelId="{CAA7E8C2-3AC2-F14F-906E-246F4E8E341E}">
      <dsp:nvSpPr>
        <dsp:cNvPr id="0" name=""/>
        <dsp:cNvSpPr/>
      </dsp:nvSpPr>
      <dsp:spPr>
        <a:xfrm>
          <a:off x="3440342" y="1302895"/>
          <a:ext cx="246382" cy="2123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93904-A8E3-0545-B4C0-A95ACBE7440A}">
      <dsp:nvSpPr>
        <dsp:cNvPr id="0" name=""/>
        <dsp:cNvSpPr/>
      </dsp:nvSpPr>
      <dsp:spPr>
        <a:xfrm>
          <a:off x="3728374" y="294774"/>
          <a:ext cx="2104361" cy="181432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610" t="84" r="-17624" b="-19976"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055A7-9C78-8A48-8482-44C0AAF9D17C}">
      <dsp:nvSpPr>
        <dsp:cNvPr id="0" name=""/>
        <dsp:cNvSpPr/>
      </dsp:nvSpPr>
      <dsp:spPr>
        <a:xfrm>
          <a:off x="3800382" y="1086870"/>
          <a:ext cx="246382" cy="21235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96028-D9E9-784C-9F7F-8D5126BE2F5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711A1-C753-D04E-B290-1FE9A68A5254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Children/Dependents</a:t>
          </a:r>
          <a:endParaRPr lang="en-US" sz="2000" kern="1200" dirty="0"/>
        </a:p>
      </dsp:txBody>
      <dsp:txXfrm>
        <a:off x="384538" y="253918"/>
        <a:ext cx="5656275" cy="508162"/>
      </dsp:txXfrm>
    </dsp:sp>
    <dsp:sp modelId="{308960FC-A501-2B42-A918-B55E810DFEDE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32BBB-0FBD-C946-82C3-654086131367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Work/Profession</a:t>
          </a:r>
          <a:endParaRPr lang="en-US" sz="2000" kern="1200" dirty="0"/>
        </a:p>
      </dsp:txBody>
      <dsp:txXfrm>
        <a:off x="748672" y="1015918"/>
        <a:ext cx="5292140" cy="508162"/>
      </dsp:txXfrm>
    </dsp:sp>
    <dsp:sp modelId="{7DBEC76E-42ED-6A43-AD65-85783CA28879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64AD0-2BD9-D044-9533-4C2060ACD702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Medical History</a:t>
          </a:r>
          <a:endParaRPr lang="en-US" sz="2000" kern="1200" dirty="0"/>
        </a:p>
      </dsp:txBody>
      <dsp:txXfrm>
        <a:off x="860432" y="1777918"/>
        <a:ext cx="5180380" cy="508162"/>
      </dsp:txXfrm>
    </dsp:sp>
    <dsp:sp modelId="{52C475AF-A08F-9349-AF96-0EAF825037DC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5429C-8A4F-1C44-9585-F0699F67BD58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Smoker/Drinker</a:t>
          </a:r>
          <a:endParaRPr lang="en-US" sz="2000" kern="1200" dirty="0"/>
        </a:p>
      </dsp:txBody>
      <dsp:txXfrm>
        <a:off x="748672" y="2539918"/>
        <a:ext cx="5292140" cy="508162"/>
      </dsp:txXfrm>
    </dsp:sp>
    <dsp:sp modelId="{847D04C3-4097-3142-A0EB-BD9FF20F6151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F9C4B-5104-E643-9D72-0DA746A49181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Behavioral Assessment</a:t>
          </a:r>
          <a:endParaRPr lang="en-US" sz="2000" kern="1200" dirty="0"/>
        </a:p>
      </dsp:txBody>
      <dsp:txXfrm>
        <a:off x="384538" y="3301918"/>
        <a:ext cx="5656275" cy="508162"/>
      </dsp:txXfrm>
    </dsp:sp>
    <dsp:sp modelId="{6C2922A5-9955-9E42-8F41-BDB9F8C04E06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38960-158B-FE43-B606-53959BBB25B6}">
      <dsp:nvSpPr>
        <dsp:cNvPr id="0" name=""/>
        <dsp:cNvSpPr/>
      </dsp:nvSpPr>
      <dsp:spPr>
        <a:xfrm>
          <a:off x="3226061" y="-91348"/>
          <a:ext cx="1836706" cy="12288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Disability</a:t>
          </a:r>
          <a:endParaRPr lang="en-US" sz="1800" kern="1200" dirty="0"/>
        </a:p>
      </dsp:txBody>
      <dsp:txXfrm>
        <a:off x="3286048" y="-31361"/>
        <a:ext cx="1716732" cy="1108860"/>
      </dsp:txXfrm>
    </dsp:sp>
    <dsp:sp modelId="{1DE258B8-3001-044F-BA8F-C0A756872F6C}">
      <dsp:nvSpPr>
        <dsp:cNvPr id="0" name=""/>
        <dsp:cNvSpPr/>
      </dsp:nvSpPr>
      <dsp:spPr>
        <a:xfrm>
          <a:off x="1709592" y="523068"/>
          <a:ext cx="4869643" cy="4869643"/>
        </a:xfrm>
        <a:custGeom>
          <a:avLst/>
          <a:gdLst/>
          <a:ahLst/>
          <a:cxnLst/>
          <a:rect l="0" t="0" r="0" b="0"/>
          <a:pathLst>
            <a:path>
              <a:moveTo>
                <a:pt x="3360774" y="182940"/>
              </a:moveTo>
              <a:arcTo wR="2434821" hR="2434821" stAng="17541120" swAng="114164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E83B3-B594-B548-926C-61C732DE0F85}">
      <dsp:nvSpPr>
        <dsp:cNvPr id="0" name=""/>
        <dsp:cNvSpPr/>
      </dsp:nvSpPr>
      <dsp:spPr>
        <a:xfrm>
          <a:off x="5296309" y="1136360"/>
          <a:ext cx="1913445" cy="1208237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Critical Illness</a:t>
          </a:r>
          <a:endParaRPr lang="en-US" sz="1800" kern="1200" dirty="0"/>
        </a:p>
      </dsp:txBody>
      <dsp:txXfrm>
        <a:off x="5355290" y="1195341"/>
        <a:ext cx="1795483" cy="1090275"/>
      </dsp:txXfrm>
    </dsp:sp>
    <dsp:sp modelId="{7F273D2F-C597-B74E-84FE-8303A42C764F}">
      <dsp:nvSpPr>
        <dsp:cNvPr id="0" name=""/>
        <dsp:cNvSpPr/>
      </dsp:nvSpPr>
      <dsp:spPr>
        <a:xfrm>
          <a:off x="1709592" y="523068"/>
          <a:ext cx="4869643" cy="4869643"/>
        </a:xfrm>
        <a:custGeom>
          <a:avLst/>
          <a:gdLst/>
          <a:ahLst/>
          <a:cxnLst/>
          <a:rect l="0" t="0" r="0" b="0"/>
          <a:pathLst>
            <a:path>
              <a:moveTo>
                <a:pt x="4794175" y="1833316"/>
              </a:moveTo>
              <a:arcTo wR="2434821" hR="2434821" stAng="20741844" swAng="1702508"/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6599-912B-194B-B8A6-47D66CDDD7A7}">
      <dsp:nvSpPr>
        <dsp:cNvPr id="0" name=""/>
        <dsp:cNvSpPr/>
      </dsp:nvSpPr>
      <dsp:spPr>
        <a:xfrm>
          <a:off x="5294831" y="3561715"/>
          <a:ext cx="1916401" cy="1227171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Long Term Care</a:t>
          </a:r>
          <a:endParaRPr lang="en-US" sz="1800" kern="1200" dirty="0"/>
        </a:p>
      </dsp:txBody>
      <dsp:txXfrm>
        <a:off x="5354737" y="3621621"/>
        <a:ext cx="1796589" cy="1107359"/>
      </dsp:txXfrm>
    </dsp:sp>
    <dsp:sp modelId="{979F7210-5CB5-1C48-ADB0-E5F5F2425AC1}">
      <dsp:nvSpPr>
        <dsp:cNvPr id="0" name=""/>
        <dsp:cNvSpPr/>
      </dsp:nvSpPr>
      <dsp:spPr>
        <a:xfrm>
          <a:off x="1709592" y="523068"/>
          <a:ext cx="4869643" cy="4869643"/>
        </a:xfrm>
        <a:custGeom>
          <a:avLst/>
          <a:gdLst/>
          <a:ahLst/>
          <a:cxnLst/>
          <a:rect l="0" t="0" r="0" b="0"/>
          <a:pathLst>
            <a:path>
              <a:moveTo>
                <a:pt x="4033683" y="4271122"/>
              </a:moveTo>
              <a:arcTo wR="2434821" hR="2434821" stAng="2937240" swAng="1120712"/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25AB-1C77-FA48-AECA-97DB239C90AA}">
      <dsp:nvSpPr>
        <dsp:cNvPr id="0" name=""/>
        <dsp:cNvSpPr/>
      </dsp:nvSpPr>
      <dsp:spPr>
        <a:xfrm>
          <a:off x="3225314" y="4789419"/>
          <a:ext cx="1838200" cy="120658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Dependents</a:t>
          </a:r>
          <a:endParaRPr lang="en-US" sz="1800" kern="1200" dirty="0"/>
        </a:p>
      </dsp:txBody>
      <dsp:txXfrm>
        <a:off x="3284215" y="4848320"/>
        <a:ext cx="1720398" cy="1088783"/>
      </dsp:txXfrm>
    </dsp:sp>
    <dsp:sp modelId="{83DDE508-C724-9047-9E5C-C44CB2318790}">
      <dsp:nvSpPr>
        <dsp:cNvPr id="0" name=""/>
        <dsp:cNvSpPr/>
      </dsp:nvSpPr>
      <dsp:spPr>
        <a:xfrm>
          <a:off x="1709592" y="523068"/>
          <a:ext cx="4869643" cy="4869643"/>
        </a:xfrm>
        <a:custGeom>
          <a:avLst/>
          <a:gdLst/>
          <a:ahLst/>
          <a:cxnLst/>
          <a:rect l="0" t="0" r="0" b="0"/>
          <a:pathLst>
            <a:path>
              <a:moveTo>
                <a:pt x="1508727" y="4686644"/>
              </a:moveTo>
              <a:arcTo wR="2434821" hR="2434821" stAng="6741337" swAng="1050069"/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5356D-D5F2-164E-9FED-AE07F60FC0F3}">
      <dsp:nvSpPr>
        <dsp:cNvPr id="0" name=""/>
        <dsp:cNvSpPr/>
      </dsp:nvSpPr>
      <dsp:spPr>
        <a:xfrm>
          <a:off x="1007254" y="3528475"/>
          <a:ext cx="2057086" cy="1293650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Retirement</a:t>
          </a:r>
          <a:endParaRPr lang="en-US" sz="1800" kern="1200" dirty="0"/>
        </a:p>
      </dsp:txBody>
      <dsp:txXfrm>
        <a:off x="1070405" y="3591626"/>
        <a:ext cx="1930784" cy="1167348"/>
      </dsp:txXfrm>
    </dsp:sp>
    <dsp:sp modelId="{BBE621C8-1431-9A4F-BFFE-C49877DB4AD2}">
      <dsp:nvSpPr>
        <dsp:cNvPr id="0" name=""/>
        <dsp:cNvSpPr/>
      </dsp:nvSpPr>
      <dsp:spPr>
        <a:xfrm>
          <a:off x="1709592" y="523068"/>
          <a:ext cx="4869643" cy="4869643"/>
        </a:xfrm>
        <a:custGeom>
          <a:avLst/>
          <a:gdLst/>
          <a:ahLst/>
          <a:cxnLst/>
          <a:rect l="0" t="0" r="0" b="0"/>
          <a:pathLst>
            <a:path>
              <a:moveTo>
                <a:pt x="65199" y="2994507"/>
              </a:moveTo>
              <a:arcTo wR="2434821" hR="2434821" stAng="10002645" swAng="1564843"/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A34C7-3B13-5548-98AC-23D7B7F42B29}">
      <dsp:nvSpPr>
        <dsp:cNvPr id="0" name=""/>
        <dsp:cNvSpPr/>
      </dsp:nvSpPr>
      <dsp:spPr>
        <a:xfrm>
          <a:off x="1083905" y="1073067"/>
          <a:ext cx="1903783" cy="133482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Unemployment</a:t>
          </a:r>
          <a:endParaRPr lang="en-US" sz="1800" kern="1200" dirty="0"/>
        </a:p>
      </dsp:txBody>
      <dsp:txXfrm>
        <a:off x="1149066" y="1138228"/>
        <a:ext cx="1773461" cy="1204501"/>
      </dsp:txXfrm>
    </dsp:sp>
    <dsp:sp modelId="{5899CA7B-D69B-0846-83CB-642C5A77A3D9}">
      <dsp:nvSpPr>
        <dsp:cNvPr id="0" name=""/>
        <dsp:cNvSpPr/>
      </dsp:nvSpPr>
      <dsp:spPr>
        <a:xfrm>
          <a:off x="1709592" y="523068"/>
          <a:ext cx="4869643" cy="4869643"/>
        </a:xfrm>
        <a:custGeom>
          <a:avLst/>
          <a:gdLst/>
          <a:ahLst/>
          <a:cxnLst/>
          <a:rect l="0" t="0" r="0" b="0"/>
          <a:pathLst>
            <a:path>
              <a:moveTo>
                <a:pt x="899074" y="545420"/>
              </a:moveTo>
              <a:arcTo wR="2434821" hR="2434821" stAng="13853702" swAng="1006539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38960-158B-FE43-B606-53959BBB25B6}">
      <dsp:nvSpPr>
        <dsp:cNvPr id="0" name=""/>
        <dsp:cNvSpPr/>
      </dsp:nvSpPr>
      <dsp:spPr>
        <a:xfrm>
          <a:off x="1906110" y="-63260"/>
          <a:ext cx="1277255" cy="8545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Disability</a:t>
          </a:r>
          <a:endParaRPr lang="en-US" sz="1200" kern="1200" dirty="0"/>
        </a:p>
      </dsp:txBody>
      <dsp:txXfrm>
        <a:off x="1947825" y="-21545"/>
        <a:ext cx="1193825" cy="771108"/>
      </dsp:txXfrm>
    </dsp:sp>
    <dsp:sp modelId="{1DE258B8-3001-044F-BA8F-C0A756872F6C}">
      <dsp:nvSpPr>
        <dsp:cNvPr id="0" name=""/>
        <dsp:cNvSpPr/>
      </dsp:nvSpPr>
      <dsp:spPr>
        <a:xfrm>
          <a:off x="852650" y="364008"/>
          <a:ext cx="3384174" cy="3384174"/>
        </a:xfrm>
        <a:custGeom>
          <a:avLst/>
          <a:gdLst/>
          <a:ahLst/>
          <a:cxnLst/>
          <a:rect l="0" t="0" r="0" b="0"/>
          <a:pathLst>
            <a:path>
              <a:moveTo>
                <a:pt x="2335987" y="127302"/>
              </a:moveTo>
              <a:arcTo wR="1692087" hR="1692087" stAng="17542014" swAng="113992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E83B3-B594-B548-926C-61C732DE0F85}">
      <dsp:nvSpPr>
        <dsp:cNvPr id="0" name=""/>
        <dsp:cNvSpPr/>
      </dsp:nvSpPr>
      <dsp:spPr>
        <a:xfrm>
          <a:off x="3344818" y="789944"/>
          <a:ext cx="1330620" cy="84021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Critical Illness</a:t>
          </a:r>
          <a:endParaRPr lang="en-US" sz="1200" kern="1200" dirty="0"/>
        </a:p>
      </dsp:txBody>
      <dsp:txXfrm>
        <a:off x="3385834" y="830960"/>
        <a:ext cx="1248588" cy="758183"/>
      </dsp:txXfrm>
    </dsp:sp>
    <dsp:sp modelId="{7F273D2F-C597-B74E-84FE-8303A42C764F}">
      <dsp:nvSpPr>
        <dsp:cNvPr id="0" name=""/>
        <dsp:cNvSpPr/>
      </dsp:nvSpPr>
      <dsp:spPr>
        <a:xfrm>
          <a:off x="852650" y="364008"/>
          <a:ext cx="3384174" cy="3384174"/>
        </a:xfrm>
        <a:custGeom>
          <a:avLst/>
          <a:gdLst/>
          <a:ahLst/>
          <a:cxnLst/>
          <a:rect l="0" t="0" r="0" b="0"/>
          <a:pathLst>
            <a:path>
              <a:moveTo>
                <a:pt x="3331796" y="1274337"/>
              </a:moveTo>
              <a:arcTo wR="1692087" hR="1692087" stAng="20742406" swAng="1701375"/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6599-912B-194B-B8A6-47D66CDDD7A7}">
      <dsp:nvSpPr>
        <dsp:cNvPr id="0" name=""/>
        <dsp:cNvSpPr/>
      </dsp:nvSpPr>
      <dsp:spPr>
        <a:xfrm>
          <a:off x="3343791" y="2475448"/>
          <a:ext cx="1332675" cy="853381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Long Term Care</a:t>
          </a:r>
          <a:endParaRPr lang="en-US" sz="1200" kern="1200" dirty="0"/>
        </a:p>
      </dsp:txBody>
      <dsp:txXfrm>
        <a:off x="3385450" y="2517107"/>
        <a:ext cx="1249357" cy="770063"/>
      </dsp:txXfrm>
    </dsp:sp>
    <dsp:sp modelId="{979F7210-5CB5-1C48-ADB0-E5F5F2425AC1}">
      <dsp:nvSpPr>
        <dsp:cNvPr id="0" name=""/>
        <dsp:cNvSpPr/>
      </dsp:nvSpPr>
      <dsp:spPr>
        <a:xfrm>
          <a:off x="852650" y="364008"/>
          <a:ext cx="3384174" cy="3384174"/>
        </a:xfrm>
        <a:custGeom>
          <a:avLst/>
          <a:gdLst/>
          <a:ahLst/>
          <a:cxnLst/>
          <a:rect l="0" t="0" r="0" b="0"/>
          <a:pathLst>
            <a:path>
              <a:moveTo>
                <a:pt x="2802910" y="2968501"/>
              </a:moveTo>
              <a:arcTo wR="1692087" hR="1692087" stAng="2938078" swAng="1118980"/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25AB-1C77-FA48-AECA-97DB239C90AA}">
      <dsp:nvSpPr>
        <dsp:cNvPr id="0" name=""/>
        <dsp:cNvSpPr/>
      </dsp:nvSpPr>
      <dsp:spPr>
        <a:xfrm>
          <a:off x="1905590" y="3328650"/>
          <a:ext cx="1278294" cy="83906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Dependents</a:t>
          </a:r>
          <a:endParaRPr lang="en-US" sz="1200" kern="1200" dirty="0"/>
        </a:p>
      </dsp:txBody>
      <dsp:txXfrm>
        <a:off x="1946550" y="3369610"/>
        <a:ext cx="1196374" cy="757145"/>
      </dsp:txXfrm>
    </dsp:sp>
    <dsp:sp modelId="{83DDE508-C724-9047-9E5C-C44CB2318790}">
      <dsp:nvSpPr>
        <dsp:cNvPr id="0" name=""/>
        <dsp:cNvSpPr/>
      </dsp:nvSpPr>
      <dsp:spPr>
        <a:xfrm>
          <a:off x="852650" y="364008"/>
          <a:ext cx="3384174" cy="3384174"/>
        </a:xfrm>
        <a:custGeom>
          <a:avLst/>
          <a:gdLst/>
          <a:ahLst/>
          <a:cxnLst/>
          <a:rect l="0" t="0" r="0" b="0"/>
          <a:pathLst>
            <a:path>
              <a:moveTo>
                <a:pt x="1048088" y="3256831"/>
              </a:moveTo>
              <a:arcTo wR="1692087" hR="1692087" stAng="6742231" swAng="1048269"/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5356D-D5F2-164E-9FED-AE07F60FC0F3}">
      <dsp:nvSpPr>
        <dsp:cNvPr id="0" name=""/>
        <dsp:cNvSpPr/>
      </dsp:nvSpPr>
      <dsp:spPr>
        <a:xfrm>
          <a:off x="364093" y="2452333"/>
          <a:ext cx="1430508" cy="899611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Retirement</a:t>
          </a:r>
          <a:endParaRPr lang="en-US" sz="1200" kern="1200" dirty="0"/>
        </a:p>
      </dsp:txBody>
      <dsp:txXfrm>
        <a:off x="408008" y="2496248"/>
        <a:ext cx="1342678" cy="811781"/>
      </dsp:txXfrm>
    </dsp:sp>
    <dsp:sp modelId="{BBE621C8-1431-9A4F-BFFE-C49877DB4AD2}">
      <dsp:nvSpPr>
        <dsp:cNvPr id="0" name=""/>
        <dsp:cNvSpPr/>
      </dsp:nvSpPr>
      <dsp:spPr>
        <a:xfrm>
          <a:off x="852650" y="364008"/>
          <a:ext cx="3384174" cy="3384174"/>
        </a:xfrm>
        <a:custGeom>
          <a:avLst/>
          <a:gdLst/>
          <a:ahLst/>
          <a:cxnLst/>
          <a:rect l="0" t="0" r="0" b="0"/>
          <a:pathLst>
            <a:path>
              <a:moveTo>
                <a:pt x="45242" y="2080755"/>
              </a:moveTo>
              <a:arcTo wR="1692087" hR="1692087" stAng="10003244" swAng="1563626"/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A34C7-3B13-5548-98AC-23D7B7F42B29}">
      <dsp:nvSpPr>
        <dsp:cNvPr id="0" name=""/>
        <dsp:cNvSpPr/>
      </dsp:nvSpPr>
      <dsp:spPr>
        <a:xfrm>
          <a:off x="417396" y="745930"/>
          <a:ext cx="1323901" cy="92824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Unemployment</a:t>
          </a:r>
          <a:endParaRPr lang="en-US" sz="1200" kern="1200" dirty="0"/>
        </a:p>
      </dsp:txBody>
      <dsp:txXfrm>
        <a:off x="462709" y="791243"/>
        <a:ext cx="1233275" cy="837617"/>
      </dsp:txXfrm>
    </dsp:sp>
    <dsp:sp modelId="{5899CA7B-D69B-0846-83CB-642C5A77A3D9}">
      <dsp:nvSpPr>
        <dsp:cNvPr id="0" name=""/>
        <dsp:cNvSpPr/>
      </dsp:nvSpPr>
      <dsp:spPr>
        <a:xfrm>
          <a:off x="852650" y="364008"/>
          <a:ext cx="3384174" cy="3384174"/>
        </a:xfrm>
        <a:custGeom>
          <a:avLst/>
          <a:gdLst/>
          <a:ahLst/>
          <a:cxnLst/>
          <a:rect l="0" t="0" r="0" b="0"/>
          <a:pathLst>
            <a:path>
              <a:moveTo>
                <a:pt x="625178" y="378746"/>
              </a:moveTo>
              <a:arcTo wR="1692087" hR="1692087" stAng="13854652" swAng="1004696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38960-158B-FE43-B606-53959BBB25B6}">
      <dsp:nvSpPr>
        <dsp:cNvPr id="0" name=""/>
        <dsp:cNvSpPr/>
      </dsp:nvSpPr>
      <dsp:spPr>
        <a:xfrm>
          <a:off x="1959336" y="-63547"/>
          <a:ext cx="1278348" cy="8552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Disability</a:t>
          </a:r>
          <a:endParaRPr lang="en-US" sz="1200" kern="1200" dirty="0"/>
        </a:p>
      </dsp:txBody>
      <dsp:txXfrm>
        <a:off x="2001087" y="-21796"/>
        <a:ext cx="1194846" cy="771767"/>
      </dsp:txXfrm>
    </dsp:sp>
    <dsp:sp modelId="{1DE258B8-3001-044F-BA8F-C0A756872F6C}">
      <dsp:nvSpPr>
        <dsp:cNvPr id="0" name=""/>
        <dsp:cNvSpPr/>
      </dsp:nvSpPr>
      <dsp:spPr>
        <a:xfrm>
          <a:off x="906499" y="364087"/>
          <a:ext cx="3384023" cy="3384023"/>
        </a:xfrm>
        <a:custGeom>
          <a:avLst/>
          <a:gdLst/>
          <a:ahLst/>
          <a:cxnLst/>
          <a:rect l="0" t="0" r="0" b="0"/>
          <a:pathLst>
            <a:path>
              <a:moveTo>
                <a:pt x="2336446" y="127528"/>
              </a:moveTo>
              <a:arcTo wR="1692011" hR="1692011" stAng="17543252" swAng="113755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E83B3-B594-B548-926C-61C732DE0F85}">
      <dsp:nvSpPr>
        <dsp:cNvPr id="0" name=""/>
        <dsp:cNvSpPr/>
      </dsp:nvSpPr>
      <dsp:spPr>
        <a:xfrm>
          <a:off x="3397956" y="789625"/>
          <a:ext cx="1331758" cy="840934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Critical Illness</a:t>
          </a:r>
          <a:endParaRPr lang="en-US" sz="1200" kern="1200" dirty="0"/>
        </a:p>
      </dsp:txBody>
      <dsp:txXfrm>
        <a:off x="3439007" y="830676"/>
        <a:ext cx="1249656" cy="758832"/>
      </dsp:txXfrm>
    </dsp:sp>
    <dsp:sp modelId="{7F273D2F-C597-B74E-84FE-8303A42C764F}">
      <dsp:nvSpPr>
        <dsp:cNvPr id="0" name=""/>
        <dsp:cNvSpPr/>
      </dsp:nvSpPr>
      <dsp:spPr>
        <a:xfrm>
          <a:off x="906499" y="364087"/>
          <a:ext cx="3384023" cy="3384023"/>
        </a:xfrm>
        <a:custGeom>
          <a:avLst/>
          <a:gdLst/>
          <a:ahLst/>
          <a:cxnLst/>
          <a:rect l="0" t="0" r="0" b="0"/>
          <a:pathLst>
            <a:path>
              <a:moveTo>
                <a:pt x="3331741" y="1274651"/>
              </a:moveTo>
              <a:arcTo wR="1692011" hR="1692011" stAng="20743185" swAng="1699806"/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6599-912B-194B-B8A6-47D66CDDD7A7}">
      <dsp:nvSpPr>
        <dsp:cNvPr id="0" name=""/>
        <dsp:cNvSpPr/>
      </dsp:nvSpPr>
      <dsp:spPr>
        <a:xfrm>
          <a:off x="3396928" y="2475048"/>
          <a:ext cx="1333816" cy="854111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Long Term Care</a:t>
          </a:r>
          <a:endParaRPr lang="en-US" sz="1200" kern="1200" dirty="0"/>
        </a:p>
      </dsp:txBody>
      <dsp:txXfrm>
        <a:off x="3438622" y="2516742"/>
        <a:ext cx="1250428" cy="770723"/>
      </dsp:txXfrm>
    </dsp:sp>
    <dsp:sp modelId="{979F7210-5CB5-1C48-ADB0-E5F5F2425AC1}">
      <dsp:nvSpPr>
        <dsp:cNvPr id="0" name=""/>
        <dsp:cNvSpPr/>
      </dsp:nvSpPr>
      <dsp:spPr>
        <a:xfrm>
          <a:off x="906499" y="364087"/>
          <a:ext cx="3384023" cy="3384023"/>
        </a:xfrm>
        <a:custGeom>
          <a:avLst/>
          <a:gdLst/>
          <a:ahLst/>
          <a:cxnLst/>
          <a:rect l="0" t="0" r="0" b="0"/>
          <a:pathLst>
            <a:path>
              <a:moveTo>
                <a:pt x="2802354" y="2968743"/>
              </a:moveTo>
              <a:arcTo wR="1692011" hR="1692011" stAng="2939238" swAng="1116580"/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25AB-1C77-FA48-AECA-97DB239C90AA}">
      <dsp:nvSpPr>
        <dsp:cNvPr id="0" name=""/>
        <dsp:cNvSpPr/>
      </dsp:nvSpPr>
      <dsp:spPr>
        <a:xfrm>
          <a:off x="1958816" y="3328218"/>
          <a:ext cx="1279388" cy="839783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Dependents</a:t>
          </a:r>
          <a:endParaRPr lang="en-US" sz="1200" kern="1200" dirty="0"/>
        </a:p>
      </dsp:txBody>
      <dsp:txXfrm>
        <a:off x="1999811" y="3369213"/>
        <a:ext cx="1197398" cy="757793"/>
      </dsp:txXfrm>
    </dsp:sp>
    <dsp:sp modelId="{83DDE508-C724-9047-9E5C-C44CB2318790}">
      <dsp:nvSpPr>
        <dsp:cNvPr id="0" name=""/>
        <dsp:cNvSpPr/>
      </dsp:nvSpPr>
      <dsp:spPr>
        <a:xfrm>
          <a:off x="906499" y="364087"/>
          <a:ext cx="3384023" cy="3384023"/>
        </a:xfrm>
        <a:custGeom>
          <a:avLst/>
          <a:gdLst/>
          <a:ahLst/>
          <a:cxnLst/>
          <a:rect l="0" t="0" r="0" b="0"/>
          <a:pathLst>
            <a:path>
              <a:moveTo>
                <a:pt x="1047478" y="3256454"/>
              </a:moveTo>
              <a:arcTo wR="1692011" hR="1692011" stAng="6743468" swAng="1045777"/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5356D-D5F2-164E-9FED-AE07F60FC0F3}">
      <dsp:nvSpPr>
        <dsp:cNvPr id="0" name=""/>
        <dsp:cNvSpPr/>
      </dsp:nvSpPr>
      <dsp:spPr>
        <a:xfrm>
          <a:off x="417319" y="2451914"/>
          <a:ext cx="1431732" cy="900381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Retirement</a:t>
          </a:r>
          <a:endParaRPr lang="en-US" sz="1200" kern="1200" dirty="0"/>
        </a:p>
      </dsp:txBody>
      <dsp:txXfrm>
        <a:off x="461272" y="2495867"/>
        <a:ext cx="1343826" cy="812475"/>
      </dsp:txXfrm>
    </dsp:sp>
    <dsp:sp modelId="{BBE621C8-1431-9A4F-BFFE-C49877DB4AD2}">
      <dsp:nvSpPr>
        <dsp:cNvPr id="0" name=""/>
        <dsp:cNvSpPr/>
      </dsp:nvSpPr>
      <dsp:spPr>
        <a:xfrm>
          <a:off x="906499" y="364087"/>
          <a:ext cx="3384023" cy="3384023"/>
        </a:xfrm>
        <a:custGeom>
          <a:avLst/>
          <a:gdLst/>
          <a:ahLst/>
          <a:cxnLst/>
          <a:rect l="0" t="0" r="0" b="0"/>
          <a:pathLst>
            <a:path>
              <a:moveTo>
                <a:pt x="45147" y="2080265"/>
              </a:moveTo>
              <a:arcTo wR="1692011" hR="1692011" stAng="10004074" swAng="1561942"/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A34C7-3B13-5548-98AC-23D7B7F42B29}">
      <dsp:nvSpPr>
        <dsp:cNvPr id="0" name=""/>
        <dsp:cNvSpPr/>
      </dsp:nvSpPr>
      <dsp:spPr>
        <a:xfrm>
          <a:off x="470668" y="745574"/>
          <a:ext cx="1325034" cy="92903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Unemployment</a:t>
          </a:r>
          <a:endParaRPr lang="en-US" sz="1200" kern="1200" dirty="0"/>
        </a:p>
      </dsp:txBody>
      <dsp:txXfrm>
        <a:off x="516020" y="790926"/>
        <a:ext cx="1234330" cy="838333"/>
      </dsp:txXfrm>
    </dsp:sp>
    <dsp:sp modelId="{5899CA7B-D69B-0846-83CB-642C5A77A3D9}">
      <dsp:nvSpPr>
        <dsp:cNvPr id="0" name=""/>
        <dsp:cNvSpPr/>
      </dsp:nvSpPr>
      <dsp:spPr>
        <a:xfrm>
          <a:off x="906499" y="364087"/>
          <a:ext cx="3384023" cy="3384023"/>
        </a:xfrm>
        <a:custGeom>
          <a:avLst/>
          <a:gdLst/>
          <a:ahLst/>
          <a:cxnLst/>
          <a:rect l="0" t="0" r="0" b="0"/>
          <a:pathLst>
            <a:path>
              <a:moveTo>
                <a:pt x="625652" y="378321"/>
              </a:moveTo>
              <a:arcTo wR="1692011" hR="1692011" stAng="13855969" swAng="1002144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88857-690E-6C45-84AE-3724DC15F141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A82AF-EA4C-634A-97CE-806897A6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8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683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1200" dirty="0" smtClean="0"/>
              <a:t>Always seen as a</a:t>
            </a:r>
            <a:r>
              <a:rPr lang="en-US" sz="1200" baseline="0" dirty="0" smtClean="0"/>
              <a:t> whole,</a:t>
            </a:r>
          </a:p>
          <a:p>
            <a:pPr marL="457200" lvl="0" indent="-3683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-US" sz="1200" dirty="0" smtClean="0"/>
              <a:t>However,</a:t>
            </a:r>
          </a:p>
          <a:p>
            <a:pPr marL="457200" lvl="0" indent="-3683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 dirty="0" smtClean="0"/>
              <a:t>The most diverse and varied consumer market.</a:t>
            </a:r>
          </a:p>
          <a:p>
            <a:pPr marL="457200" lvl="0" indent="-3683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200" dirty="0" smtClean="0"/>
              <a:t>Leads to being the least understood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0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affordable</a:t>
            </a:r>
            <a:r>
              <a:rPr lang="en-US" baseline="0" dirty="0" smtClean="0"/>
              <a:t> over the lifespan</a:t>
            </a:r>
          </a:p>
          <a:p>
            <a:endParaRPr lang="en-US" baseline="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level premiums,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policyowner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effectively paying premiums in advance—paying now to prevent increasing premiums in the future. With level premiums, you pay more in the beginning, but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premium costs average out over time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that you can end up saving money.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– you know in advance what your premiums will be so you can guarantee you can afford it in the future.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fixed price – the premium doesn’t increase annually and remains the same till the policy ends (except for modest yearly increases relating to inflation)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flexibility to increase your cover (and your premium) if you choose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 premiums also suit you if you’re young and look at getting a head start on a long-term policy. While you may pay more initially, you could end up saving a substantial amount over time.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0" indent="-29210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Arial"/>
            </a:pPr>
            <a:r>
              <a:rPr lang="en" sz="1200" dirty="0" smtClean="0">
                <a:solidFill>
                  <a:schemeClr val="tx2">
                    <a:lumMod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Your personal “go to” account for the reserves generated by excess annuities</a:t>
            </a:r>
          </a:p>
          <a:p>
            <a:pPr marL="457200" lvl="0" indent="-29210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Arial"/>
            </a:pPr>
            <a:r>
              <a:rPr lang="en" sz="1200" dirty="0" smtClean="0">
                <a:solidFill>
                  <a:schemeClr val="tx2">
                    <a:lumMod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This money goes to a fund earning guaranteed interest rate for life</a:t>
            </a:r>
          </a:p>
          <a:p>
            <a:pPr marL="457200" lvl="0" indent="-29210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Arial"/>
            </a:pPr>
            <a:r>
              <a:rPr lang="en" sz="1200" dirty="0" smtClean="0">
                <a:solidFill>
                  <a:schemeClr val="tx2">
                    <a:lumMod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Accessible anytime, through our app and online!</a:t>
            </a:r>
          </a:p>
          <a:p>
            <a:pPr marL="457200" lvl="0" indent="-29210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Arial"/>
            </a:pPr>
            <a:r>
              <a:rPr lang="en" sz="1200" dirty="0" smtClean="0">
                <a:solidFill>
                  <a:schemeClr val="tx2">
                    <a:lumMod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If you wish to have disposable money rather than a savings account, you can log on and transfer excess money into your own hands to spend.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9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2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At age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45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, Roger feels very confident in the stability of his job.  He does not expect to become unemployed anytime soon.  Roger, though, is comfortable continuing his $500 yearly payments but would simply want to reduce his unemployment coverage.  He decides to decrease his unemployment coverage to $50,000.  This coverage given up goes towards his Personal Point Program.</a:t>
            </a:r>
          </a:p>
          <a:p>
            <a:pPr lvl="0">
              <a:spcBef>
                <a:spcPts val="0"/>
              </a:spcBef>
            </a:pPr>
            <a:r>
              <a:rPr lang="en" smtClean="0">
                <a:solidFill>
                  <a:schemeClr val="tx2">
                    <a:lumMod val="25000"/>
                  </a:schemeClr>
                </a:solidFill>
              </a:rPr>
              <a:t>*Pi charts on new coverage amounts, ratios, and corresponding premiums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0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Children leave the nest </a:t>
            </a:r>
          </a:p>
          <a:p>
            <a:endParaRPr lang="en-US" dirty="0" smtClean="0"/>
          </a:p>
          <a:p>
            <a:r>
              <a:rPr lang="en-US" dirty="0" smtClean="0"/>
              <a:t>Reduced dependents 50,000</a:t>
            </a:r>
          </a:p>
          <a:p>
            <a:r>
              <a:rPr lang="en-US" dirty="0" err="1" smtClean="0"/>
              <a:t>Inceases</a:t>
            </a:r>
            <a:r>
              <a:rPr lang="en-US" dirty="0" smtClean="0"/>
              <a:t> Personal Point Program yearly intake by $150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12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At age 55, Roger begins to be a little bit concerned about his physical health.  He decides</a:t>
            </a:r>
            <a:r>
              <a:rPr lang="en-US" baseline="0" dirty="0" smtClean="0">
                <a:solidFill>
                  <a:schemeClr val="tx2">
                    <a:lumMod val="25000"/>
                  </a:schemeClr>
                </a:solidFill>
              </a:rPr>
              <a:t> to put himself on a soft cap of 300,000 critical illness, sacrificing some over his other coverage, including dependents and unemployment at the same time.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78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At age 65, Roger retires from his job.</a:t>
            </a:r>
            <a:r>
              <a:rPr lang="en-US" baseline="0" dirty="0" smtClean="0">
                <a:solidFill>
                  <a:schemeClr val="tx2">
                    <a:lumMod val="25000"/>
                  </a:schemeClr>
                </a:solidFill>
              </a:rPr>
              <a:t>  He no longer pays money for disability, retirement, nor unemployment.  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At this point, Roger starts receiving monthly payments of $6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,5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00 as his retirement payoff.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Savings in Personal Point Program chart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R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educes critical </a:t>
            </a:r>
            <a:r>
              <a:rPr lang="en" dirty="0" err="1" smtClean="0">
                <a:solidFill>
                  <a:schemeClr val="tx2">
                    <a:lumMod val="25000"/>
                  </a:schemeClr>
                </a:solidFill>
              </a:rPr>
              <a:t>illeness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 to 200,000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en" dirty="0" err="1" smtClean="0">
                <a:solidFill>
                  <a:schemeClr val="tx2">
                    <a:lumMod val="25000"/>
                  </a:schemeClr>
                </a:solidFill>
              </a:rPr>
              <a:t>ncrease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 long term care to 200,000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I</a:t>
            </a:r>
            <a:r>
              <a:rPr lang="en" dirty="0" err="1" smtClean="0">
                <a:solidFill>
                  <a:schemeClr val="tx2">
                    <a:lumMod val="25000"/>
                  </a:schemeClr>
                </a:solidFill>
              </a:rPr>
              <a:t>ncrease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 dependents to 200,000</a:t>
            </a:r>
          </a:p>
          <a:p>
            <a:pPr marL="171450" lvl="0" indent="-171450"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Eliminates disability </a:t>
            </a:r>
          </a:p>
          <a:p>
            <a:pPr lvl="0">
              <a:spcBef>
                <a:spcPts val="0"/>
              </a:spcBef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66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5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619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200" dirty="0" smtClean="0">
                <a:solidFill>
                  <a:schemeClr val="dk1"/>
                </a:solidFill>
              </a:rPr>
              <a:t>These consumers are the most varied group, risk wise, and thus have many factors to be taken into account.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457200" lvl="0" indent="-3619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200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3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619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100" dirty="0" smtClean="0">
                <a:solidFill>
                  <a:schemeClr val="dk1"/>
                </a:solidFill>
              </a:rPr>
              <a:t>Has misconceptions about insurance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 dirty="0" smtClean="0">
                <a:solidFill>
                  <a:schemeClr val="dk1"/>
                </a:solidFill>
              </a:rPr>
              <a:t>Believes it is too expensive, they cannot afford it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 dirty="0" smtClean="0">
                <a:solidFill>
                  <a:schemeClr val="dk1"/>
                </a:solidFill>
              </a:rPr>
              <a:t>Too complicated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 dirty="0" smtClean="0">
                <a:solidFill>
                  <a:schemeClr val="dk1"/>
                </a:solidFill>
              </a:rPr>
              <a:t>Is not worth is for them</a:t>
            </a:r>
          </a:p>
          <a:p>
            <a:pPr marL="457200" lvl="0" indent="-3619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100" dirty="0" smtClean="0">
                <a:solidFill>
                  <a:schemeClr val="dk1"/>
                </a:solidFill>
              </a:rPr>
              <a:t>people who prefer to buy products that are neither very cheap nor very expensive.</a:t>
            </a:r>
          </a:p>
          <a:p>
            <a:pPr marL="457200" lvl="0" indent="-3619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100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3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Focus on different risk factors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﹣"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Children/Dependents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﹣"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Work field/Profession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﹣"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Current/Recent Prescription Drugs 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﹣"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Smoker/Drinker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﹣"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Behavioral Assessment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  <a:buChar char="﹣"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228600" lvl="0">
              <a:spcBef>
                <a:spcPts val="0"/>
              </a:spcBef>
              <a:buClr>
                <a:srgbClr val="FFFFFF"/>
              </a:buClr>
            </a:pPr>
            <a:endParaRPr lang="en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0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Permission to access information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. </a:t>
            </a:r>
            <a:r>
              <a:rPr lang="e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simplified application process, one that doesn’t require a medical exam</a:t>
            </a:r>
            <a:endParaRPr lang="en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228600" lvl="0">
              <a:spcBef>
                <a:spcPts val="0"/>
              </a:spcBef>
              <a:buClr>
                <a:srgbClr val="FFFFFF"/>
              </a:buClr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8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>
              <a:spcBef>
                <a:spcPts val="0"/>
              </a:spcBef>
              <a:buClr>
                <a:srgbClr val="FFFFFF"/>
              </a:buClr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J- Lessons</a:t>
            </a:r>
            <a:r>
              <a:rPr lang="en-US" baseline="0" dirty="0" smtClean="0">
                <a:solidFill>
                  <a:schemeClr val="tx2">
                    <a:lumMod val="25000"/>
                  </a:schemeClr>
                </a:solidFill>
              </a:rPr>
              <a:t> learned across financial services</a:t>
            </a:r>
          </a:p>
          <a:p>
            <a:pPr marL="228600" lvl="0">
              <a:spcBef>
                <a:spcPts val="0"/>
              </a:spcBef>
              <a:buClr>
                <a:srgbClr val="FFFFFF"/>
              </a:buClr>
            </a:pPr>
            <a:r>
              <a:rPr lang="en-US" baseline="0" dirty="0" smtClean="0">
                <a:solidFill>
                  <a:schemeClr val="tx2">
                    <a:lumMod val="25000"/>
                  </a:schemeClr>
                </a:solidFill>
              </a:rPr>
              <a:t>Property and casualty policyholders routinely file claims, pay premiums, request quotes and receive policy information through digital channels.</a:t>
            </a:r>
          </a:p>
          <a:p>
            <a:pPr marL="228600" lvl="0">
              <a:spcBef>
                <a:spcPts val="0"/>
              </a:spcBef>
              <a:buClr>
                <a:srgbClr val="FFFFFF"/>
              </a:buClr>
            </a:pPr>
            <a:r>
              <a:rPr lang="en-US" baseline="0" dirty="0" smtClean="0">
                <a:solidFill>
                  <a:schemeClr val="tx2">
                    <a:lumMod val="25000"/>
                  </a:schemeClr>
                </a:solidFill>
              </a:rPr>
              <a:t>direct agents chat can be offered.</a:t>
            </a: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228600" lvl="0">
              <a:spcBef>
                <a:spcPts val="0"/>
              </a:spcBef>
              <a:buClr>
                <a:srgbClr val="FFFFFF"/>
              </a:buClr>
            </a:pPr>
            <a:endParaRPr lang="en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A82AF-EA4C-634A-97CE-806897A606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7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1630" y="4149080"/>
            <a:ext cx="52023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April 7</a:t>
            </a:r>
            <a:r>
              <a:rPr lang="en-US" sz="17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, 2017</a:t>
            </a:r>
          </a:p>
          <a:p>
            <a:pPr lvl="0">
              <a:spcBef>
                <a:spcPts val="0"/>
              </a:spcBef>
              <a:buNone/>
            </a:pPr>
            <a:r>
              <a:rPr lang="en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Cole Irwin, Maria Johnson, Jadyn Wu, </a:t>
            </a:r>
            <a:r>
              <a:rPr lang="en" sz="1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Qilong</a:t>
            </a:r>
            <a:r>
              <a:rPr lang="en" sz="1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 Chen</a:t>
            </a:r>
            <a:endParaRPr lang="en" sz="17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41630" y="3311995"/>
            <a:ext cx="505835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Mass Mutual Case Study</a:t>
            </a:r>
            <a:endParaRPr lang="en-US" altLang="ko-KR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7614" y="3311995"/>
            <a:ext cx="144016" cy="1808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628" y="332656"/>
            <a:ext cx="6563072" cy="1440160"/>
          </a:xfrm>
        </p:spPr>
        <p:txBody>
          <a:bodyPr/>
          <a:lstStyle/>
          <a:p>
            <a:r>
              <a:rPr lang="en" sz="2800" b="1" dirty="0" smtClean="0"/>
              <a:t>Underwriting</a:t>
            </a:r>
            <a:endParaRPr lang="en-US" sz="2800" b="1" dirty="0" smtClean="0"/>
          </a:p>
          <a:p>
            <a:endParaRPr lang="en" sz="2800" b="1" dirty="0" smtClean="0"/>
          </a:p>
          <a:p>
            <a:r>
              <a:rPr lang="en-US" sz="1800" b="1" dirty="0" smtClean="0">
                <a:latin typeface="+mn-lt"/>
              </a:rPr>
              <a:t>Focus on different risk factors</a:t>
            </a:r>
            <a:endParaRPr lang="en-US" sz="1800" b="1" dirty="0">
              <a:latin typeface="+mn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2814588"/>
              </p:ext>
            </p:extLst>
          </p:nvPr>
        </p:nvGraphicFramePr>
        <p:xfrm>
          <a:off x="229870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3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236" y="779512"/>
            <a:ext cx="6563072" cy="460648"/>
          </a:xfrm>
        </p:spPr>
        <p:txBody>
          <a:bodyPr/>
          <a:lstStyle/>
          <a:p>
            <a:r>
              <a:rPr lang="en-US" sz="1800" b="1" dirty="0" smtClean="0">
                <a:latin typeface="+mn-lt"/>
              </a:rPr>
              <a:t>Means of Distribution</a:t>
            </a:r>
            <a:endParaRPr lang="en-US" sz="1800" b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24572" y="1556792"/>
            <a:ext cx="6563072" cy="4147865"/>
          </a:xfrm>
        </p:spPr>
        <p:txBody>
          <a:bodyPr/>
          <a:lstStyle/>
          <a:p>
            <a:pPr marL="114300" lv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14300" lv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-  Questionnaires</a:t>
            </a:r>
          </a:p>
          <a:p>
            <a:pPr marL="114300" lv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  <a:p>
            <a:pPr marL="114300" lv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-  Online Application</a:t>
            </a:r>
            <a:endParaRPr lang="en" dirty="0">
              <a:solidFill>
                <a:schemeClr val="tx2">
                  <a:lumMod val="25000"/>
                </a:schemeClr>
              </a:solidFill>
            </a:endParaRPr>
          </a:p>
          <a:p>
            <a:pPr marL="114300" lv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marL="114300" lv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-  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</a:rPr>
              <a:t>Mobile </a:t>
            </a:r>
            <a:r>
              <a:rPr lang="en" dirty="0">
                <a:solidFill>
                  <a:schemeClr val="tx2">
                    <a:lumMod val="25000"/>
                  </a:schemeClr>
                </a:solidFill>
              </a:rPr>
              <a:t>App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6190" r="3798" b="4052"/>
          <a:stretch/>
        </p:blipFill>
        <p:spPr>
          <a:xfrm>
            <a:off x="1223120" y="3933056"/>
            <a:ext cx="7920880" cy="208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4156" r="3749"/>
          <a:stretch/>
        </p:blipFill>
        <p:spPr>
          <a:xfrm>
            <a:off x="4679504" y="1149152"/>
            <a:ext cx="4464496" cy="27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9144000" cy="1069514"/>
          </a:xfrm>
        </p:spPr>
        <p:txBody>
          <a:bodyPr/>
          <a:lstStyle/>
          <a:p>
            <a:r>
              <a:rPr lang="en" sz="2800" dirty="0"/>
              <a:t>Mobile Application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360317" y="2050242"/>
            <a:ext cx="4783683" cy="3888432"/>
          </a:xfrm>
        </p:spPr>
        <p:txBody>
          <a:bodyPr/>
          <a:lstStyle/>
          <a:p>
            <a:pPr marL="514350" lvl="0" indent="-28575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</a:pPr>
            <a:r>
              <a:rPr lang="en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Secure (card information + fingerprint)</a:t>
            </a:r>
          </a:p>
          <a:p>
            <a:pPr marL="514350" lvl="0" indent="-28575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</a:pPr>
            <a:r>
              <a:rPr lang="en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Accessible on the go</a:t>
            </a:r>
          </a:p>
          <a:p>
            <a:pPr marL="514350" lvl="0" indent="-28575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</a:pPr>
            <a:r>
              <a:rPr lang="en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Very user friendly</a:t>
            </a:r>
          </a:p>
          <a:p>
            <a:pPr marL="514350" lvl="0" indent="-28575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</a:pPr>
            <a:r>
              <a:rPr lang="en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Offer a review area to get customers’ opinion for our policies and services</a:t>
            </a:r>
          </a:p>
          <a:p>
            <a:pPr marL="514350" lvl="0" indent="-28575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charset="0"/>
              <a:buChar char="•"/>
            </a:pPr>
            <a:r>
              <a:rPr lang="en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Offer small benefits for customers using our </a:t>
            </a:r>
            <a:endParaRPr lang="en-US" dirty="0" smtClean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 marL="228600" lvl="0">
              <a:lnSpc>
                <a:spcPct val="2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    </a:t>
            </a:r>
            <a:r>
              <a:rPr lang="en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application</a:t>
            </a:r>
            <a:endParaRPr lang="en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0242"/>
            <a:ext cx="46805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276872"/>
            <a:ext cx="8820472" cy="360040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/>
              <a:t>  </a:t>
            </a:r>
            <a:r>
              <a:rPr lang="en" sz="4000" b="1" dirty="0" smtClean="0"/>
              <a:t>Product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" sz="3200" dirty="0"/>
              <a:t> </a:t>
            </a: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" sz="3200" b="1" dirty="0" smtClean="0"/>
              <a:t>MassMutual </a:t>
            </a:r>
            <a:r>
              <a:rPr lang="en" sz="3200" b="1" dirty="0"/>
              <a:t>Complete </a:t>
            </a:r>
            <a:r>
              <a:rPr lang="en" sz="3200" b="1" dirty="0" smtClean="0"/>
              <a:t>Coverage</a:t>
            </a:r>
            <a:r>
              <a:rPr lang="en-US" sz="3200" b="1" dirty="0" smtClean="0"/>
              <a:t>(MMCC)</a:t>
            </a:r>
            <a:endParaRPr lang="en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2132856"/>
            <a:ext cx="144016" cy="1470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7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35696" y="1052736"/>
            <a:ext cx="6563072" cy="4896544"/>
          </a:xfrm>
        </p:spPr>
        <p:txBody>
          <a:bodyPr/>
          <a:lstStyle/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1800" b="1" dirty="0" smtClean="0">
                <a:latin typeface="+mn-lt"/>
                <a:ea typeface="Arial"/>
                <a:cs typeface="Arial"/>
                <a:sym typeface="Arial"/>
              </a:rPr>
              <a:t>Highlights</a:t>
            </a:r>
            <a:r>
              <a:rPr lang="en-US" sz="1800" b="1" dirty="0" smtClean="0">
                <a:latin typeface="+mn-lt"/>
                <a:ea typeface="Arial"/>
                <a:cs typeface="Arial"/>
                <a:sym typeface="Arial"/>
              </a:rPr>
              <a:t> of MMCC</a:t>
            </a: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800" b="1" dirty="0" smtClean="0">
              <a:latin typeface="+mn-lt"/>
              <a:ea typeface="Arial"/>
              <a:cs typeface="Arial"/>
              <a:sym typeface="Arial"/>
            </a:endParaRPr>
          </a:p>
          <a:p>
            <a:pPr marL="457200" lvl="0" indent="-3175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 sz="1800" dirty="0" smtClean="0">
                <a:latin typeface="+mn-lt"/>
                <a:ea typeface="Arial"/>
                <a:cs typeface="Arial"/>
                <a:sym typeface="Arial"/>
              </a:rPr>
              <a:t>Level </a:t>
            </a: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P</a:t>
            </a:r>
            <a:r>
              <a:rPr lang="en" sz="1800" dirty="0" err="1" smtClean="0">
                <a:latin typeface="+mn-lt"/>
                <a:ea typeface="Arial"/>
                <a:cs typeface="Arial"/>
                <a:sym typeface="Arial"/>
              </a:rPr>
              <a:t>remium</a:t>
            </a:r>
            <a:r>
              <a:rPr lang="en" sz="1800" dirty="0" smtClean="0">
                <a:latin typeface="+mn-lt"/>
                <a:ea typeface="Arial"/>
                <a:cs typeface="Arial"/>
                <a:sym typeface="Arial"/>
              </a:rPr>
              <a:t> </a:t>
            </a:r>
            <a:endParaRPr lang="en-US" sz="1800" dirty="0" smtClean="0">
              <a:latin typeface="+mn-lt"/>
              <a:ea typeface="Arial"/>
              <a:cs typeface="Arial"/>
              <a:sym typeface="Arial"/>
            </a:endParaRP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             Locked in premium rate for life</a:t>
            </a: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800" dirty="0" smtClean="0">
              <a:latin typeface="+mn-lt"/>
              <a:ea typeface="Arial"/>
              <a:cs typeface="Arial"/>
              <a:sym typeface="Arial"/>
            </a:endParaRPr>
          </a:p>
          <a:p>
            <a:pPr marL="425450" lvl="0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Tx/>
              <a:buChar char="-"/>
            </a:pP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Tailored Coverage</a:t>
            </a: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            Interchangeable at year end</a:t>
            </a: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1800" dirty="0" smtClean="0">
              <a:latin typeface="+mn-lt"/>
              <a:ea typeface="Arial"/>
              <a:cs typeface="Arial"/>
              <a:sym typeface="Arial"/>
            </a:endParaRPr>
          </a:p>
          <a:p>
            <a:pPr marL="425450" lvl="0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Tx/>
              <a:buChar char="-"/>
            </a:pPr>
            <a:r>
              <a:rPr lang="en-US" sz="18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Personal Point Program</a:t>
            </a: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             Tailored saving</a:t>
            </a: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latin typeface="+mn-lt"/>
                <a:ea typeface="Arial"/>
                <a:cs typeface="Arial"/>
                <a:sym typeface="Arial"/>
              </a:rPr>
              <a:t>            Reinforced asset protection</a:t>
            </a: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en" sz="1800" dirty="0"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2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2708920"/>
            <a:ext cx="5832648" cy="1033264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3200" b="1" smtClean="0">
                <a:latin typeface="+mn-lt"/>
                <a:ea typeface="Arial"/>
                <a:cs typeface="Arial"/>
                <a:sym typeface="Arial"/>
              </a:rPr>
              <a:t>MMCC</a:t>
            </a:r>
            <a:endParaRPr lang="en" sz="3200" b="1" dirty="0">
              <a:latin typeface="+mn-lt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46365207"/>
              </p:ext>
            </p:extLst>
          </p:nvPr>
        </p:nvGraphicFramePr>
        <p:xfrm>
          <a:off x="468313" y="548680"/>
          <a:ext cx="8218487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70100" y="364014"/>
            <a:ext cx="414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Coverages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76672" y="548680"/>
            <a:ext cx="5040560" cy="460648"/>
          </a:xfrm>
        </p:spPr>
        <p:txBody>
          <a:bodyPr/>
          <a:lstStyle/>
          <a:p>
            <a:pPr algn="r"/>
            <a:r>
              <a:rPr lang="en-US" sz="1800" dirty="0" smtClean="0">
                <a:latin typeface="+mn-lt"/>
              </a:rPr>
              <a:t>Personal Points Program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7" name="Content Placeholder 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3611156"/>
              </p:ext>
            </p:extLst>
          </p:nvPr>
        </p:nvGraphicFramePr>
        <p:xfrm>
          <a:off x="25276" y="1772816"/>
          <a:ext cx="50405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Notched Right Arrow 13"/>
          <p:cNvSpPr/>
          <p:nvPr/>
        </p:nvSpPr>
        <p:spPr>
          <a:xfrm>
            <a:off x="1018208" y="1988840"/>
            <a:ext cx="4345880" cy="3698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4584" y="620688"/>
            <a:ext cx="4680520" cy="460648"/>
          </a:xfrm>
        </p:spPr>
        <p:txBody>
          <a:bodyPr/>
          <a:lstStyle/>
          <a:p>
            <a:pPr algn="r"/>
            <a:r>
              <a:rPr lang="en-US" sz="1800" dirty="0" smtClean="0">
                <a:latin typeface="+mn-lt"/>
              </a:rPr>
              <a:t>Personal</a:t>
            </a:r>
            <a:r>
              <a:rPr lang="en-US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Points Program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75856056"/>
              </p:ext>
            </p:extLst>
          </p:nvPr>
        </p:nvGraphicFramePr>
        <p:xfrm>
          <a:off x="-12699" y="1756048"/>
          <a:ext cx="5148064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otched Right Arrow 5"/>
          <p:cNvSpPr/>
          <p:nvPr/>
        </p:nvSpPr>
        <p:spPr>
          <a:xfrm>
            <a:off x="827584" y="1916833"/>
            <a:ext cx="4422143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34233"/>
            <a:ext cx="36450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7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100" y="733745"/>
            <a:ext cx="7524328" cy="1069514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Insurance Perspective</a:t>
            </a:r>
            <a:endParaRPr lang="en-US" sz="1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464" y="1908501"/>
            <a:ext cx="6563072" cy="460648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Limitation</a:t>
            </a:r>
            <a:endParaRPr lang="en-US" sz="18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41748" y="2492896"/>
            <a:ext cx="6861448" cy="4147865"/>
          </a:xfrm>
        </p:spPr>
        <p:txBody>
          <a:bodyPr/>
          <a:lstStyle/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 smtClean="0">
                <a:ea typeface="Arial"/>
                <a:cs typeface="Arial"/>
                <a:sym typeface="Arial"/>
              </a:rPr>
              <a:t>    -   </a:t>
            </a:r>
            <a:r>
              <a:rPr lang="en" sz="1800" dirty="0" smtClean="0">
                <a:ea typeface="Arial"/>
                <a:cs typeface="Arial"/>
                <a:sym typeface="Arial"/>
              </a:rPr>
              <a:t>Cap </a:t>
            </a:r>
            <a:r>
              <a:rPr lang="en" sz="1800" dirty="0">
                <a:ea typeface="Arial"/>
                <a:cs typeface="Arial"/>
                <a:sym typeface="Arial"/>
              </a:rPr>
              <a:t>on amount consumer can raise</a:t>
            </a:r>
          </a:p>
          <a:p>
            <a:pPr marL="139700" lv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1800" dirty="0" smtClean="0">
                <a:ea typeface="Arial"/>
                <a:cs typeface="Arial"/>
                <a:sym typeface="Arial"/>
              </a:rPr>
              <a:t>    -   </a:t>
            </a:r>
            <a:r>
              <a:rPr lang="en" sz="1800" dirty="0" smtClean="0">
                <a:ea typeface="Arial"/>
                <a:cs typeface="Arial"/>
                <a:sym typeface="Arial"/>
              </a:rPr>
              <a:t>Waiting </a:t>
            </a:r>
            <a:r>
              <a:rPr lang="en" sz="1800" dirty="0">
                <a:ea typeface="Arial"/>
                <a:cs typeface="Arial"/>
                <a:sym typeface="Arial"/>
              </a:rPr>
              <a:t>period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" sz="18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en-US" sz="1800" dirty="0" smtClean="0">
                <a:ea typeface="Arial"/>
                <a:cs typeface="Arial"/>
                <a:sym typeface="Arial"/>
              </a:rPr>
              <a:t>Additional Services</a:t>
            </a:r>
          </a:p>
          <a:p>
            <a:pPr lvl="0">
              <a:lnSpc>
                <a:spcPct val="200000"/>
              </a:lnSpc>
              <a:spcBef>
                <a:spcPts val="0"/>
              </a:spcBef>
            </a:pPr>
            <a:r>
              <a:rPr lang="en-US" sz="1800" dirty="0" smtClean="0">
                <a:ea typeface="Arial"/>
                <a:cs typeface="Arial"/>
                <a:sym typeface="Arial"/>
              </a:rPr>
              <a:t>      -   T</a:t>
            </a:r>
            <a:r>
              <a:rPr lang="en" sz="1800" dirty="0" err="1" smtClean="0">
                <a:ea typeface="Arial"/>
                <a:cs typeface="Arial"/>
                <a:sym typeface="Arial"/>
              </a:rPr>
              <a:t>ravelling</a:t>
            </a:r>
            <a:r>
              <a:rPr lang="en" sz="1800" dirty="0" smtClean="0">
                <a:ea typeface="Arial"/>
                <a:cs typeface="Arial"/>
                <a:sym typeface="Arial"/>
              </a:rPr>
              <a:t> </a:t>
            </a:r>
            <a:r>
              <a:rPr lang="en" sz="1800" dirty="0">
                <a:ea typeface="Arial"/>
                <a:cs typeface="Arial"/>
                <a:sym typeface="Arial"/>
              </a:rPr>
              <a:t>coverage as bonus for loyalty consumers </a:t>
            </a:r>
            <a:endParaRPr lang="en-US" sz="1800" dirty="0" smtClean="0"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ea typeface="Arial"/>
                <a:cs typeface="Arial"/>
                <a:sym typeface="Arial"/>
              </a:rPr>
              <a:t> </a:t>
            </a:r>
            <a:r>
              <a:rPr lang="en-US" sz="1800" dirty="0" smtClean="0">
                <a:ea typeface="Arial"/>
                <a:cs typeface="Arial"/>
                <a:sym typeface="Arial"/>
              </a:rPr>
              <a:t>         </a:t>
            </a:r>
            <a:r>
              <a:rPr lang="en" sz="1800" dirty="0" smtClean="0">
                <a:ea typeface="Arial"/>
                <a:cs typeface="Arial"/>
                <a:sym typeface="Arial"/>
              </a:rPr>
              <a:t>(</a:t>
            </a:r>
            <a:r>
              <a:rPr lang="en" sz="1800" dirty="0">
                <a:ea typeface="Arial"/>
                <a:cs typeface="Arial"/>
                <a:sym typeface="Arial"/>
              </a:rPr>
              <a:t>free </a:t>
            </a:r>
            <a:r>
              <a:rPr lang="en-US" sz="1800" dirty="0" smtClean="0">
                <a:ea typeface="Arial"/>
                <a:cs typeface="Arial"/>
                <a:sym typeface="Arial"/>
              </a:rPr>
              <a:t>3</a:t>
            </a:r>
            <a:r>
              <a:rPr lang="en" sz="1800" dirty="0" smtClean="0">
                <a:ea typeface="Arial"/>
                <a:cs typeface="Arial"/>
                <a:sym typeface="Arial"/>
              </a:rPr>
              <a:t> </a:t>
            </a:r>
            <a:r>
              <a:rPr lang="en" sz="1800" dirty="0">
                <a:ea typeface="Arial"/>
                <a:cs typeface="Arial"/>
                <a:sym typeface="Arial"/>
              </a:rPr>
              <a:t>weeks, redeemable anytime</a:t>
            </a:r>
            <a:r>
              <a:rPr lang="en" sz="1800" dirty="0" smtClean="0">
                <a:ea typeface="Arial"/>
                <a:cs typeface="Arial"/>
                <a:sym typeface="Arial"/>
              </a:rPr>
              <a:t>)</a:t>
            </a:r>
            <a:endParaRPr lang="en-US" sz="1800" dirty="0" smtClean="0"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ea typeface="Arial"/>
                <a:cs typeface="Arial"/>
                <a:sym typeface="Arial"/>
              </a:rPr>
              <a:t>      -   Other short term insurances and products </a:t>
            </a:r>
            <a:endParaRPr lang="en" sz="1800" dirty="0">
              <a:ea typeface="Arial"/>
              <a:cs typeface="Arial"/>
              <a:sym typeface="Arial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88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68252" y="2651843"/>
            <a:ext cx="7575252" cy="792088"/>
          </a:xfrm>
        </p:spPr>
        <p:txBody>
          <a:bodyPr/>
          <a:lstStyle/>
          <a:p>
            <a:r>
              <a:rPr lang="en" sz="4000" b="1" dirty="0"/>
              <a:t>Roger’s Life Through MMCC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968252" y="2312875"/>
            <a:ext cx="144016" cy="1470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11560" y="1988840"/>
            <a:ext cx="8085584" cy="2088232"/>
          </a:xfrm>
        </p:spPr>
        <p:txBody>
          <a:bodyPr/>
          <a:lstStyle/>
          <a:p>
            <a:r>
              <a:rPr lang="en-US" altLang="ko-KR" dirty="0" smtClean="0"/>
              <a:t>   </a:t>
            </a:r>
            <a:r>
              <a:rPr lang="en-US" altLang="ko-KR" sz="4000" b="1" dirty="0" smtClean="0"/>
              <a:t>Introduction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827584" y="1622844"/>
            <a:ext cx="144016" cy="1440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1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26990"/>
              </p:ext>
            </p:extLst>
          </p:nvPr>
        </p:nvGraphicFramePr>
        <p:xfrm>
          <a:off x="1877988" y="1988839"/>
          <a:ext cx="7014492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046"/>
                <a:gridCol w="1469987"/>
                <a:gridCol w="2723459"/>
              </a:tblGrid>
              <a:tr h="29883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 35</a:t>
                      </a:r>
                      <a:endParaRPr lang="en-US" dirty="0"/>
                    </a:p>
                  </a:txBody>
                  <a:tcPr/>
                </a:tc>
              </a:tr>
              <a:tr h="4642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Coverages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Active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Exchange critical illness for dependents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Personal Points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1464" y="980728"/>
            <a:ext cx="748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Arial"/>
              </a:rPr>
              <a:t>Roger Enrolls In Mass Mutual Complete Coverage</a:t>
            </a:r>
            <a:endParaRPr lang="en-US" sz="2400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" t="5606" r="25016" b="5726"/>
          <a:stretch/>
        </p:blipFill>
        <p:spPr>
          <a:xfrm>
            <a:off x="1913011" y="3429000"/>
            <a:ext cx="3744416" cy="288031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5618" r="33265" b="5502"/>
          <a:stretch/>
        </p:blipFill>
        <p:spPr>
          <a:xfrm>
            <a:off x="5692823" y="3428999"/>
            <a:ext cx="3096344" cy="2880319"/>
          </a:xfrm>
        </p:spPr>
      </p:pic>
    </p:spTree>
    <p:extLst>
      <p:ext uri="{BB962C8B-B14F-4D97-AF65-F5344CB8AC3E}">
        <p14:creationId xmlns:p14="http://schemas.microsoft.com/office/powerpoint/2010/main" val="18431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690" y="968621"/>
            <a:ext cx="7416824" cy="603910"/>
          </a:xfrm>
        </p:spPr>
        <p:txBody>
          <a:bodyPr/>
          <a:lstStyle/>
          <a:p>
            <a:r>
              <a:rPr lang="en-US" sz="2400" b="0" dirty="0" smtClean="0">
                <a:latin typeface="+mn-lt"/>
              </a:rPr>
              <a:t>Roger Adjusts His Coverage</a:t>
            </a:r>
            <a:endParaRPr lang="en-US" sz="2400" b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2780928"/>
            <a:ext cx="8229600" cy="3705964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en-US" sz="1000" dirty="0">
              <a:solidFill>
                <a:schemeClr val="tx2">
                  <a:lumMod val="2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en-US" dirty="0">
              <a:solidFill>
                <a:schemeClr val="tx2">
                  <a:lumMod val="2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endParaRPr lang="en-US" dirty="0" smtClean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05950"/>
              </p:ext>
            </p:extLst>
          </p:nvPr>
        </p:nvGraphicFramePr>
        <p:xfrm>
          <a:off x="1123690" y="1883430"/>
          <a:ext cx="6629276" cy="150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638"/>
                <a:gridCol w="3314638"/>
              </a:tblGrid>
              <a:tr h="5903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45</a:t>
                      </a:r>
                      <a:endParaRPr lang="en-US" dirty="0"/>
                    </a:p>
                  </a:txBody>
                  <a:tcPr/>
                </a:tc>
              </a:tr>
              <a:tr h="5003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r>
                        <a:rPr lang="en-US" sz="1600" baseline="0" dirty="0" smtClean="0"/>
                        <a:t> critical illness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no unemployment</a:t>
                      </a:r>
                      <a:endParaRPr lang="en-US" sz="1600" dirty="0"/>
                    </a:p>
                  </a:txBody>
                  <a:tcPr/>
                </a:tc>
              </a:tr>
              <a:tr h="2859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Personal Points Program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starts accumulating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Pi Chart 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3185" r="33401" b="3783"/>
          <a:stretch/>
        </p:blipFill>
        <p:spPr>
          <a:xfrm>
            <a:off x="1115616" y="3790511"/>
            <a:ext cx="2765066" cy="2744319"/>
          </a:xfrm>
          <a:prstGeom prst="rect">
            <a:avLst/>
          </a:prstGeom>
        </p:spPr>
      </p:pic>
      <p:pic>
        <p:nvPicPr>
          <p:cNvPr id="8" name="Picture 7" descr="Pi Chart 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2614" r="32836" b="6855"/>
          <a:stretch/>
        </p:blipFill>
        <p:spPr>
          <a:xfrm>
            <a:off x="5148063" y="3790510"/>
            <a:ext cx="2880321" cy="2713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9" t="11268" r="26310" b="6960"/>
          <a:stretch/>
        </p:blipFill>
        <p:spPr>
          <a:xfrm>
            <a:off x="3995936" y="3790510"/>
            <a:ext cx="1152128" cy="26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9144000" cy="1069514"/>
          </a:xfrm>
        </p:spPr>
        <p:txBody>
          <a:bodyPr/>
          <a:lstStyle/>
          <a:p>
            <a:r>
              <a:rPr lang="en-US" sz="2400" b="0" dirty="0" smtClean="0">
                <a:latin typeface="+mn-lt"/>
              </a:rPr>
              <a:t>Roger’s Children Establish Independence</a:t>
            </a:r>
            <a:endParaRPr lang="en-US" sz="2400" b="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98572"/>
              </p:ext>
            </p:extLst>
          </p:nvPr>
        </p:nvGraphicFramePr>
        <p:xfrm>
          <a:off x="467544" y="1772816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Reduced dependent</a:t>
                      </a:r>
                      <a:r>
                        <a:rPr lang="en-US" sz="1600" baseline="0" dirty="0" smtClean="0"/>
                        <a:t>s to $50,000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Personal Point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$500( current interest rates)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Pi Chart 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4551" r="31646" b="4413"/>
          <a:stretch/>
        </p:blipFill>
        <p:spPr>
          <a:xfrm>
            <a:off x="683568" y="3374956"/>
            <a:ext cx="3321800" cy="3019818"/>
          </a:xfrm>
          <a:prstGeom prst="rect">
            <a:avLst/>
          </a:prstGeom>
        </p:spPr>
      </p:pic>
      <p:pic>
        <p:nvPicPr>
          <p:cNvPr id="6" name="Picture 5" descr="Pi Chart 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4546" r="30707" b="4546"/>
          <a:stretch/>
        </p:blipFill>
        <p:spPr>
          <a:xfrm>
            <a:off x="5295224" y="3374955"/>
            <a:ext cx="3321800" cy="3019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9" t="11268" r="26310" b="6960"/>
          <a:stretch/>
        </p:blipFill>
        <p:spPr>
          <a:xfrm>
            <a:off x="4074232" y="3739213"/>
            <a:ext cx="1152128" cy="26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964" y="540730"/>
            <a:ext cx="7524328" cy="1069514"/>
          </a:xfrm>
        </p:spPr>
        <p:txBody>
          <a:bodyPr/>
          <a:lstStyle/>
          <a:p>
            <a:r>
              <a:rPr lang="en-US" sz="2400" b="0" dirty="0" smtClean="0">
                <a:latin typeface="+mn-lt"/>
              </a:rPr>
              <a:t>Roger at Age 55</a:t>
            </a:r>
            <a:endParaRPr lang="en-US" sz="2400" b="0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26456"/>
              </p:ext>
            </p:extLst>
          </p:nvPr>
        </p:nvGraphicFramePr>
        <p:xfrm>
          <a:off x="1960476" y="1807991"/>
          <a:ext cx="68407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288"/>
                <a:gridCol w="391347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Increases</a:t>
                      </a:r>
                      <a:r>
                        <a:rPr lang="en-US" sz="1600" baseline="0" dirty="0" smtClean="0"/>
                        <a:t> critical illness by 50%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Personal</a:t>
                      </a:r>
                      <a:r>
                        <a:rPr lang="en-US" sz="1600" baseline="0" dirty="0" smtClean="0"/>
                        <a:t> Points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$1,750(current</a:t>
                      </a:r>
                      <a:r>
                        <a:rPr lang="en-US" sz="1600" baseline="0" dirty="0" smtClean="0"/>
                        <a:t> interest rate)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Pi Chart 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4850" r="32979" b="2991"/>
          <a:stretch/>
        </p:blipFill>
        <p:spPr>
          <a:xfrm>
            <a:off x="1691680" y="3354627"/>
            <a:ext cx="3113112" cy="3026702"/>
          </a:xfrm>
          <a:prstGeom prst="rect">
            <a:avLst/>
          </a:prstGeom>
        </p:spPr>
      </p:pic>
      <p:pic>
        <p:nvPicPr>
          <p:cNvPr id="6" name="Picture 5" descr="Pi Chart 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5000" r="26500" b="5000"/>
          <a:stretch/>
        </p:blipFill>
        <p:spPr>
          <a:xfrm>
            <a:off x="6014961" y="3424635"/>
            <a:ext cx="2786275" cy="2884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9" t="11268" r="26310" b="6960"/>
          <a:stretch/>
        </p:blipFill>
        <p:spPr>
          <a:xfrm>
            <a:off x="4804792" y="3653015"/>
            <a:ext cx="1152128" cy="26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7962"/>
            <a:ext cx="9144000" cy="1069514"/>
          </a:xfrm>
        </p:spPr>
        <p:txBody>
          <a:bodyPr/>
          <a:lstStyle/>
          <a:p>
            <a:r>
              <a:rPr lang="en-US" sz="2400" b="0" dirty="0" smtClean="0">
                <a:latin typeface="+mn-lt"/>
              </a:rPr>
              <a:t>Roger’s Retirement</a:t>
            </a:r>
            <a:endParaRPr lang="en-US" sz="2400" b="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562090"/>
              </p:ext>
            </p:extLst>
          </p:nvPr>
        </p:nvGraphicFramePr>
        <p:xfrm>
          <a:off x="395536" y="1907476"/>
          <a:ext cx="8229600" cy="13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Begins receiving retirement payoff</a:t>
                      </a:r>
                    </a:p>
                    <a:p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Personal</a:t>
                      </a:r>
                      <a:r>
                        <a:rPr lang="en-US" sz="1600" baseline="0" dirty="0" smtClean="0"/>
                        <a:t> Points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$1,750(current</a:t>
                      </a:r>
                      <a:r>
                        <a:rPr lang="en-US" sz="1600" baseline="0" dirty="0" smtClean="0"/>
                        <a:t> interest rate)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Pi Chart 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6" t="5366" r="25849" b="6101"/>
          <a:stretch/>
        </p:blipFill>
        <p:spPr>
          <a:xfrm>
            <a:off x="539552" y="3428999"/>
            <a:ext cx="3096344" cy="3096345"/>
          </a:xfrm>
          <a:prstGeom prst="rect">
            <a:avLst/>
          </a:prstGeom>
        </p:spPr>
      </p:pic>
      <p:pic>
        <p:nvPicPr>
          <p:cNvPr id="3" name="Picture 2" descr="Pi Chart 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5" t="4861" r="23804" b="2440"/>
          <a:stretch/>
        </p:blipFill>
        <p:spPr>
          <a:xfrm>
            <a:off x="5580113" y="3311151"/>
            <a:ext cx="3045024" cy="3214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9" t="11268" r="26310" b="6960"/>
          <a:stretch/>
        </p:blipFill>
        <p:spPr>
          <a:xfrm>
            <a:off x="4031940" y="3649018"/>
            <a:ext cx="1152128" cy="26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786646"/>
            <a:ext cx="7524328" cy="1069514"/>
          </a:xfrm>
        </p:spPr>
        <p:txBody>
          <a:bodyPr/>
          <a:lstStyle/>
          <a:p>
            <a:r>
              <a:rPr lang="en-US" sz="2400" b="0" dirty="0" smtClean="0">
                <a:latin typeface="+mn-lt"/>
              </a:rPr>
              <a:t>Roger’s Life through MMCC</a:t>
            </a:r>
            <a:endParaRPr lang="en-US" sz="2400" b="0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955709"/>
              </p:ext>
            </p:extLst>
          </p:nvPr>
        </p:nvGraphicFramePr>
        <p:xfrm>
          <a:off x="1979712" y="3376372"/>
          <a:ext cx="656272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363"/>
                <a:gridCol w="3281363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 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ceases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Personal</a:t>
                      </a:r>
                      <a:r>
                        <a:rPr lang="en-US" sz="1600" baseline="0" dirty="0" smtClean="0"/>
                        <a:t> Points 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$1,750(current</a:t>
                      </a:r>
                      <a:r>
                        <a:rPr lang="en-US" sz="1600" baseline="0" dirty="0" smtClean="0"/>
                        <a:t> interest rate)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66156" y="1856160"/>
            <a:ext cx="6480720" cy="414786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dirty="0">
                <a:solidFill>
                  <a:schemeClr val="tx2">
                    <a:lumMod val="25000"/>
                  </a:schemeClr>
                </a:solidFill>
              </a:rPr>
              <a:t>At age 80, Roger’s remaining dependent, his wife, Michelle, receives the death benefit payment and obtains access to the accumulated balance in his personal point program.</a:t>
            </a:r>
          </a:p>
          <a:p>
            <a:pPr lvl="0">
              <a:spcBef>
                <a:spcPts val="0"/>
              </a:spcBef>
            </a:pPr>
            <a:endParaRPr lang="en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9144000" cy="1069514"/>
          </a:xfrm>
        </p:spPr>
        <p:txBody>
          <a:bodyPr/>
          <a:lstStyle/>
          <a:p>
            <a:r>
              <a:rPr lang="en" dirty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132856"/>
            <a:ext cx="612068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350" indent="-28575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Times New Roman"/>
              <a:cs typeface="Times New Roman"/>
              <a:sym typeface="Times New Roman"/>
            </a:endParaRPr>
          </a:p>
          <a:p>
            <a:pPr marL="101600"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  <a:sym typeface="Times New Roman"/>
              </a:rPr>
              <a:t>  An Insurance product that is able to provide:</a:t>
            </a: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  <a:sym typeface="Times New Roman"/>
              </a:rPr>
              <a:t>Simplicity</a:t>
            </a:r>
            <a:endParaRPr lang="en" dirty="0">
              <a:solidFill>
                <a:schemeClr val="tx1">
                  <a:lumMod val="75000"/>
                  <a:lumOff val="25000"/>
                </a:schemeClr>
              </a:solidFill>
              <a:ea typeface="Times New Roman"/>
              <a:cs typeface="Times New Roman"/>
              <a:sym typeface="Times New Roman"/>
            </a:endParaRP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  <a:sym typeface="Times New Roman"/>
              </a:rPr>
              <a:t>Affordability</a:t>
            </a: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  <a:sym typeface="Times New Roman"/>
              </a:rPr>
              <a:t>Evolve with changing consumer needs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084" y="1140513"/>
            <a:ext cx="144016" cy="1470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2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320" y="997864"/>
            <a:ext cx="7524328" cy="1069514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07320" y="2267632"/>
            <a:ext cx="7029176" cy="3725057"/>
          </a:xfrm>
        </p:spPr>
        <p:txBody>
          <a:bodyPr/>
          <a:lstStyle/>
          <a:p>
            <a:r>
              <a:rPr lang="en-US" sz="1600" i="1" dirty="0"/>
              <a:t>"Average Cost of Life Insurance (2017)." </a:t>
            </a:r>
            <a:r>
              <a:rPr lang="en-US" sz="1600" i="1" dirty="0" err="1"/>
              <a:t>ValuePenguin</a:t>
            </a:r>
            <a:r>
              <a:rPr lang="en-US" sz="1600" i="1" dirty="0"/>
              <a:t>. </a:t>
            </a:r>
            <a:r>
              <a:rPr lang="en-US" sz="1600" i="1" dirty="0" err="1"/>
              <a:t>N.p</a:t>
            </a:r>
            <a:r>
              <a:rPr lang="en-US" sz="1600" i="1" dirty="0"/>
              <a:t>., </a:t>
            </a:r>
            <a:r>
              <a:rPr lang="en-US" sz="1600" i="1" dirty="0" err="1"/>
              <a:t>n.d.</a:t>
            </a:r>
            <a:r>
              <a:rPr lang="en-US" sz="1600" i="1" dirty="0"/>
              <a:t> Web. 12 Mar. </a:t>
            </a:r>
            <a:r>
              <a:rPr lang="en-US" sz="1600" i="1" dirty="0" smtClean="0"/>
              <a:t>2017</a:t>
            </a:r>
          </a:p>
          <a:p>
            <a:endParaRPr lang="en-US" sz="1600" i="1" dirty="0"/>
          </a:p>
          <a:p>
            <a:r>
              <a:rPr lang="en-US" sz="1600" i="1" dirty="0"/>
              <a:t>Demystifying The Middle Market. Epsilon. Epsilon/LIMRA, May 2014. Web. 14 Mar. 2017</a:t>
            </a:r>
            <a:r>
              <a:rPr lang="en-US" sz="1600" i="1" dirty="0" smtClean="0"/>
              <a:t>.</a:t>
            </a:r>
          </a:p>
          <a:p>
            <a:endParaRPr lang="en-US" sz="1600" i="1" dirty="0"/>
          </a:p>
          <a:p>
            <a:r>
              <a:rPr lang="en-US" sz="1600" i="1" dirty="0"/>
              <a:t>"Household Healthcare Spending in 2014 : Beyond the Numbers." U.S. Bureau of Labor </a:t>
            </a:r>
            <a:r>
              <a:rPr lang="en-US" sz="1600" i="1" dirty="0" smtClean="0"/>
              <a:t>Statistics</a:t>
            </a:r>
            <a:r>
              <a:rPr lang="en-US" sz="1600" i="1" dirty="0"/>
              <a:t>. U.S. Bureau of Labor Statistics, 29 Aug.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3304" y="797610"/>
            <a:ext cx="144016" cy="1470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7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95536" y="1412776"/>
            <a:ext cx="7588288" cy="3141361"/>
          </a:xfrm>
        </p:spPr>
        <p:txBody>
          <a:bodyPr/>
          <a:lstStyle/>
          <a:p>
            <a:pPr algn="ctr"/>
            <a:r>
              <a:rPr lang="en-US" sz="3200" dirty="0" smtClean="0"/>
              <a:t>Thank you to </a:t>
            </a:r>
            <a:r>
              <a:rPr lang="en-US" sz="3200" dirty="0" err="1" smtClean="0"/>
              <a:t>Goldenson</a:t>
            </a:r>
            <a:r>
              <a:rPr lang="en-US" sz="3200" dirty="0" smtClean="0"/>
              <a:t> Center for     Actuarial Research and to Mass Mutual for this opportunity.</a:t>
            </a:r>
          </a:p>
        </p:txBody>
      </p:sp>
      <p:pic>
        <p:nvPicPr>
          <p:cNvPr id="6" name="Picture 5" descr="a8b2926f198cb20733d09b38f062470e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876473" cy="792088"/>
          </a:xfrm>
          <a:prstGeom prst="rect">
            <a:avLst/>
          </a:prstGeom>
        </p:spPr>
      </p:pic>
      <p:pic>
        <p:nvPicPr>
          <p:cNvPr id="7" name="Picture 6" descr="Screen Shot 2017-04-07 at 1.26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92450"/>
            <a:ext cx="3778250" cy="3765550"/>
          </a:xfrm>
          <a:prstGeom prst="rect">
            <a:avLst/>
          </a:prstGeom>
        </p:spPr>
      </p:pic>
      <p:pic>
        <p:nvPicPr>
          <p:cNvPr id="8" name="Picture 7" descr="Screen Shot 2017-04-07 at 1.29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81128"/>
            <a:ext cx="206842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49411"/>
            <a:ext cx="8229600" cy="964703"/>
          </a:xfrm>
        </p:spPr>
        <p:txBody>
          <a:bodyPr/>
          <a:lstStyle/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755576" y="1196752"/>
            <a:ext cx="144016" cy="1470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775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2560414" cy="2560414"/>
          </a:xfrm>
        </p:spPr>
      </p:pic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124744"/>
            <a:ext cx="6120680" cy="3312367"/>
          </a:xfrm>
        </p:spPr>
        <p:txBody>
          <a:bodyPr/>
          <a:lstStyle/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dirty="0">
                <a:ea typeface="Times New Roman"/>
                <a:cs typeface="Times New Roman"/>
                <a:sym typeface="Times New Roman"/>
              </a:rPr>
              <a:t>Ideal aspects of Target Date Mutual Funds</a:t>
            </a: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  <a:sym typeface="Times New Roman"/>
              </a:rPr>
              <a:t>Simplicity</a:t>
            </a: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  <a:sym typeface="Times New Roman"/>
              </a:rPr>
              <a:t>Affordability</a:t>
            </a:r>
          </a:p>
          <a:p>
            <a:pPr marL="914400" lvl="1" indent="-35560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sz="18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/>
                <a:cs typeface="Times New Roman"/>
                <a:sym typeface="Times New Roman"/>
              </a:rPr>
              <a:t>Evolve with changing consumer needs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Times New Roman"/>
            </a:pPr>
            <a:r>
              <a:rPr lang="en" sz="1800" dirty="0">
                <a:ea typeface="Times New Roman"/>
                <a:cs typeface="Times New Roman"/>
                <a:sym typeface="Times New Roman"/>
              </a:rPr>
              <a:t>Difficulties in adopting this in an insurance product</a:t>
            </a:r>
          </a:p>
          <a:p>
            <a:pPr marL="457200" lvl="0" indent="-35560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Times New Roman"/>
            </a:pPr>
            <a:r>
              <a:rPr lang="en" sz="1800" dirty="0">
                <a:ea typeface="Times New Roman"/>
                <a:cs typeface="Times New Roman"/>
                <a:sym typeface="Times New Roman"/>
              </a:rPr>
              <a:t>Target Consumer:  Middle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3584" y="2973159"/>
            <a:ext cx="8147248" cy="460648"/>
          </a:xfrm>
        </p:spPr>
        <p:txBody>
          <a:bodyPr/>
          <a:lstStyle/>
          <a:p>
            <a:pPr lvl="0"/>
            <a:r>
              <a:rPr lang="en-US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Targeting Consumers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259632" y="2978396"/>
            <a:ext cx="7437512" cy="738636"/>
          </a:xfrm>
        </p:spPr>
        <p:txBody>
          <a:bodyPr/>
          <a:lstStyle/>
          <a:p>
            <a:pPr lvl="0">
              <a:spcBef>
                <a:spcPts val="0"/>
              </a:spcBef>
            </a:pPr>
            <a:endParaRPr lang="en" dirty="0"/>
          </a:p>
          <a:p>
            <a:pPr lvl="0">
              <a:spcBef>
                <a:spcPts val="0"/>
              </a:spcBef>
            </a:pPr>
            <a:endParaRPr lang="en" dirty="0">
              <a:solidFill>
                <a:srgbClr val="FFFFFF"/>
              </a:solidFill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420888"/>
            <a:ext cx="144016" cy="1470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124744"/>
            <a:ext cx="7524328" cy="1069514"/>
          </a:xfrm>
        </p:spPr>
        <p:txBody>
          <a:bodyPr/>
          <a:lstStyle/>
          <a:p>
            <a:r>
              <a:rPr lang="en" sz="2800" dirty="0"/>
              <a:t>Meet The Middle </a:t>
            </a:r>
            <a:r>
              <a:rPr lang="en" sz="2800" dirty="0" smtClean="0"/>
              <a:t>Market</a:t>
            </a:r>
            <a:r>
              <a:rPr lang="en-US" sz="2800" dirty="0" smtClean="0"/>
              <a:t> Consumer</a:t>
            </a:r>
            <a:endParaRPr lang="ko-KR" alt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259632" y="2420888"/>
            <a:ext cx="6635080" cy="1876956"/>
          </a:xfrm>
        </p:spPr>
        <p:txBody>
          <a:bodyPr/>
          <a:lstStyle/>
          <a:p>
            <a:pPr marL="457200" lvl="0" indent="-36830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 dirty="0"/>
              <a:t>General </a:t>
            </a:r>
            <a:r>
              <a:rPr lang="en" sz="1800" b="1" dirty="0" smtClean="0"/>
              <a:t>Facts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 marL="374650" lvl="0" indent="-28575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sz="1800" dirty="0" smtClean="0"/>
              <a:t>50 </a:t>
            </a:r>
            <a:r>
              <a:rPr lang="en" sz="1800" dirty="0"/>
              <a:t>million </a:t>
            </a:r>
            <a:r>
              <a:rPr lang="en" sz="1800" dirty="0" smtClean="0"/>
              <a:t>households</a:t>
            </a:r>
            <a:endParaRPr lang="en-US" sz="1800" dirty="0"/>
          </a:p>
          <a:p>
            <a:pPr marL="374650" lvl="0" indent="-28575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sz="1800" dirty="0" smtClean="0"/>
              <a:t>Ages 24-60</a:t>
            </a:r>
            <a:endParaRPr lang="en-US" sz="1800" dirty="0"/>
          </a:p>
          <a:p>
            <a:pPr marL="374650" lvl="0" indent="-285750">
              <a:lnSpc>
                <a:spcPct val="15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ourier New" charset="0"/>
              <a:buChar char="o"/>
            </a:pPr>
            <a:r>
              <a:rPr lang="en" sz="1800" dirty="0" smtClean="0"/>
              <a:t>Annual Income between $25,000 to $99,000</a:t>
            </a:r>
            <a:endParaRPr lang="en-US" sz="1800" dirty="0" smtClean="0"/>
          </a:p>
          <a:p>
            <a:pPr marL="571500" lvl="1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11560" y="2348880"/>
            <a:ext cx="8085584" cy="35283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+mn-lt"/>
              </a:rPr>
              <a:t>Issues Raised</a:t>
            </a:r>
          </a:p>
          <a:p>
            <a:pPr marL="285750" indent="-285750">
              <a:lnSpc>
                <a:spcPct val="150000"/>
              </a:lnSpc>
              <a:buFont typeface="Courier New" charset="0"/>
              <a:buChar char="o"/>
            </a:pPr>
            <a:r>
              <a:rPr lang="en-US" sz="1800" dirty="0" smtClean="0">
                <a:latin typeface="+mn-lt"/>
              </a:rPr>
              <a:t>Diversified Needs/ Concerns</a:t>
            </a:r>
          </a:p>
          <a:p>
            <a:pPr marL="285750" lvl="0" indent="-285750">
              <a:lnSpc>
                <a:spcPct val="150000"/>
              </a:lnSpc>
              <a:buFont typeface="Courier New" charset="0"/>
              <a:buChar char="o"/>
            </a:pPr>
            <a:r>
              <a:rPr lang="en-US" sz="1800" dirty="0">
                <a:latin typeface="+mn-lt"/>
              </a:rPr>
              <a:t>M</a:t>
            </a:r>
            <a:r>
              <a:rPr lang="en" sz="1800" dirty="0" err="1">
                <a:latin typeface="+mn-lt"/>
              </a:rPr>
              <a:t>isconceptions</a:t>
            </a:r>
            <a:r>
              <a:rPr lang="en" sz="1800" dirty="0">
                <a:latin typeface="+mn-lt"/>
              </a:rPr>
              <a:t> about </a:t>
            </a:r>
            <a:r>
              <a:rPr lang="en-US" sz="1800" dirty="0">
                <a:latin typeface="+mn-lt"/>
              </a:rPr>
              <a:t>I</a:t>
            </a:r>
            <a:r>
              <a:rPr lang="en" sz="1800" dirty="0" err="1">
                <a:latin typeface="+mn-lt"/>
              </a:rPr>
              <a:t>nsurance</a:t>
            </a:r>
            <a:endParaRPr lang="en" sz="18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Courier New" charset="0"/>
              <a:buChar char="o"/>
            </a:pPr>
            <a:endParaRPr lang="en-US" sz="1800" dirty="0">
              <a:latin typeface="+mn-lt"/>
            </a:endParaRPr>
          </a:p>
        </p:txBody>
      </p:sp>
      <p:pic>
        <p:nvPicPr>
          <p:cNvPr id="5" name="Shape 90" descr="ST_2015-12-09_middle-class-02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3482" t="24596" r="1513" b="60652"/>
          <a:stretch/>
        </p:blipFill>
        <p:spPr>
          <a:xfrm>
            <a:off x="2919264" y="3957659"/>
            <a:ext cx="3680002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0" descr="ST_2015-12-09_middle-class-02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45905" r="1513" b="45899"/>
          <a:stretch/>
        </p:blipFill>
        <p:spPr>
          <a:xfrm>
            <a:off x="1911152" y="4640817"/>
            <a:ext cx="4688114" cy="3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27584" y="1107415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Meet The Middle Market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Consumer</a:t>
            </a:r>
          </a:p>
        </p:txBody>
      </p:sp>
    </p:spTree>
    <p:extLst>
      <p:ext uri="{BB962C8B-B14F-4D97-AF65-F5344CB8AC3E}">
        <p14:creationId xmlns:p14="http://schemas.microsoft.com/office/powerpoint/2010/main" val="11198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8663790"/>
              </p:ext>
            </p:extLst>
          </p:nvPr>
        </p:nvGraphicFramePr>
        <p:xfrm>
          <a:off x="915634" y="1045985"/>
          <a:ext cx="7488832" cy="518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5634" y="548680"/>
            <a:ext cx="452046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619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dirty="0" smtClean="0">
                <a:solidFill>
                  <a:schemeClr val="dk1"/>
                </a:solidFill>
              </a:rPr>
              <a:t>M</a:t>
            </a:r>
            <a:r>
              <a:rPr lang="en" dirty="0" err="1" smtClean="0">
                <a:solidFill>
                  <a:schemeClr val="dk1"/>
                </a:solidFill>
              </a:rPr>
              <a:t>isconceptions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about </a:t>
            </a:r>
            <a:r>
              <a:rPr lang="en-US" dirty="0" smtClean="0">
                <a:solidFill>
                  <a:schemeClr val="dk1"/>
                </a:solidFill>
              </a:rPr>
              <a:t>I</a:t>
            </a:r>
            <a:r>
              <a:rPr lang="en" dirty="0" err="1" smtClean="0">
                <a:solidFill>
                  <a:schemeClr val="dk1"/>
                </a:solidFill>
              </a:rPr>
              <a:t>nsurance</a:t>
            </a: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46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461" y="404664"/>
            <a:ext cx="7680539" cy="1412776"/>
          </a:xfrm>
        </p:spPr>
        <p:txBody>
          <a:bodyPr/>
          <a:lstStyle/>
          <a:p>
            <a:r>
              <a:rPr lang="en-US" sz="2800" dirty="0"/>
              <a:t>Approaching the Middle Market Consumers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15616" y="1988840"/>
            <a:ext cx="7776864" cy="4003849"/>
          </a:xfrm>
        </p:spPr>
        <p:txBody>
          <a:bodyPr/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ourier New" charset="0"/>
              <a:buChar char="o"/>
            </a:pPr>
            <a:r>
              <a:rPr lang="en" sz="1800" dirty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Increase advertising to captivate with middle market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" sz="1800" dirty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Show that the product is affordable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" sz="1800" dirty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 Adjusting to the varying needs of the middle market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Courier New" charset="0"/>
              <a:buChar char="o"/>
            </a:pPr>
            <a:r>
              <a:rPr lang="en" sz="1800" dirty="0" smtClean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Partnership </a:t>
            </a:r>
            <a:r>
              <a:rPr lang="en" sz="1800" dirty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with companies </a:t>
            </a:r>
            <a:r>
              <a:rPr lang="en" sz="1800" dirty="0" smtClean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to increase reach</a:t>
            </a:r>
            <a:r>
              <a:rPr lang="en-US" sz="1800" dirty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to</a:t>
            </a:r>
            <a:r>
              <a:rPr lang="en" sz="1800" dirty="0" smtClean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 </a:t>
            </a:r>
            <a:r>
              <a:rPr lang="en" sz="1800" dirty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more customers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Health Trackers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1800" dirty="0" smtClean="0">
                <a:solidFill>
                  <a:schemeClr val="dk1"/>
                </a:solidFill>
                <a:ea typeface="Average"/>
                <a:cs typeface="Average"/>
                <a:sym typeface="Average"/>
              </a:rPr>
              <a:t>Employers</a:t>
            </a:r>
            <a:endParaRPr lang="en" sz="1800" dirty="0">
              <a:solidFill>
                <a:schemeClr val="dk1"/>
              </a:solidFill>
              <a:ea typeface="Average"/>
              <a:cs typeface="Average"/>
              <a:sym typeface="Average"/>
            </a:endParaRPr>
          </a:p>
        </p:txBody>
      </p:sp>
    </p:spTree>
    <p:extLst>
      <p:ext uri="{BB962C8B-B14F-4D97-AF65-F5344CB8AC3E}">
        <p14:creationId xmlns:p14="http://schemas.microsoft.com/office/powerpoint/2010/main" val="15604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11560" y="2492895"/>
            <a:ext cx="7776864" cy="1224136"/>
          </a:xfrm>
        </p:spPr>
        <p:txBody>
          <a:bodyPr/>
          <a:lstStyle/>
          <a:p>
            <a:pPr marL="114300" lv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</a:pPr>
            <a:r>
              <a:rPr lang="en" sz="4000" b="1" dirty="0"/>
              <a:t>Underwriting and Application</a:t>
            </a:r>
            <a:endParaRPr lang="en" sz="4000" b="1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369952"/>
            <a:ext cx="144016" cy="1470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975</Words>
  <Application>Microsoft Office PowerPoint</Application>
  <PresentationFormat>On-screen Show (4:3)</PresentationFormat>
  <Paragraphs>223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Average</vt:lpstr>
      <vt:lpstr>맑은 고딕</vt:lpstr>
      <vt:lpstr>Arial</vt:lpstr>
      <vt:lpstr>Calibri</vt:lpstr>
      <vt:lpstr>Courier New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Meet The Middle Market Consumer</vt:lpstr>
      <vt:lpstr>PowerPoint Presentation</vt:lpstr>
      <vt:lpstr>PowerPoint Presentation</vt:lpstr>
      <vt:lpstr>Approaching the Middle Market Consumers</vt:lpstr>
      <vt:lpstr>PowerPoint Presentation</vt:lpstr>
      <vt:lpstr>PowerPoint Presentation</vt:lpstr>
      <vt:lpstr>PowerPoint Presentation</vt:lpstr>
      <vt:lpstr>Mobile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Insurance Perspective</vt:lpstr>
      <vt:lpstr>PowerPoint Presentation</vt:lpstr>
      <vt:lpstr>PowerPoint Presentation</vt:lpstr>
      <vt:lpstr>Roger Adjusts His Coverage</vt:lpstr>
      <vt:lpstr>Roger’s Children Establish Independence</vt:lpstr>
      <vt:lpstr>Roger at Age 55</vt:lpstr>
      <vt:lpstr>Roger’s Retirement</vt:lpstr>
      <vt:lpstr>Roger’s Life through MMCC</vt:lpstr>
      <vt:lpstr>Conclusion</vt:lpstr>
      <vt:lpstr>Appendix</vt:lpstr>
      <vt:lpstr>Thank you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Niu Gao</cp:lastModifiedBy>
  <cp:revision>102</cp:revision>
  <dcterms:created xsi:type="dcterms:W3CDTF">2014-04-01T16:35:38Z</dcterms:created>
  <dcterms:modified xsi:type="dcterms:W3CDTF">2017-04-07T15:17:09Z</dcterms:modified>
</cp:coreProperties>
</file>